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sldIdLst>
    <p:sldId id="257" r:id="rId2"/>
    <p:sldId id="258" r:id="rId3"/>
    <p:sldId id="262" r:id="rId4"/>
    <p:sldId id="260" r:id="rId5"/>
    <p:sldId id="263" r:id="rId6"/>
    <p:sldId id="256" r:id="rId7"/>
    <p:sldId id="261" r:id="rId8"/>
    <p:sldId id="265" r:id="rId9"/>
    <p:sldId id="266" r:id="rId10"/>
    <p:sldId id="267" r:id="rId11"/>
    <p:sldId id="268" r:id="rId12"/>
    <p:sldId id="269" r:id="rId13"/>
    <p:sldId id="270" r:id="rId14"/>
    <p:sldId id="271" r:id="rId15"/>
    <p:sldId id="272" r:id="rId16"/>
    <p:sldId id="273" r:id="rId17"/>
    <p:sldId id="274" r:id="rId18"/>
    <p:sldId id="275" r:id="rId19"/>
    <p:sldId id="277" r:id="rId20"/>
    <p:sldId id="278" r:id="rId21"/>
    <p:sldId id="279" r:id="rId22"/>
    <p:sldId id="280" r:id="rId23"/>
    <p:sldId id="281"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3351B-1749-42AC-9CAB-E6CA2037D238}" v="45" dt="2022-12-05T16:51:15.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46" autoAdjust="0"/>
    <p:restoredTop sz="94660"/>
  </p:normalViewPr>
  <p:slideViewPr>
    <p:cSldViewPr snapToGrid="0">
      <p:cViewPr varScale="1">
        <p:scale>
          <a:sx n="40" d="100"/>
          <a:sy n="40" d="100"/>
        </p:scale>
        <p:origin x="105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VAN 1" userId="f9d6cb72613a0bdd" providerId="LiveId" clId="{5893351B-1749-42AC-9CAB-E6CA2037D238}"/>
    <pc:docChg chg="undo custSel addSld delSld modSld sldOrd">
      <pc:chgData name="NOVAN 1" userId="f9d6cb72613a0bdd" providerId="LiveId" clId="{5893351B-1749-42AC-9CAB-E6CA2037D238}" dt="2022-12-05T21:59:51.842" v="2562" actId="2696"/>
      <pc:docMkLst>
        <pc:docMk/>
      </pc:docMkLst>
      <pc:sldChg chg="addSp delSp modSp add mod setBg addAnim">
        <pc:chgData name="NOVAN 1" userId="f9d6cb72613a0bdd" providerId="LiveId" clId="{5893351B-1749-42AC-9CAB-E6CA2037D238}" dt="2022-12-05T16:30:58.308" v="2376" actId="207"/>
        <pc:sldMkLst>
          <pc:docMk/>
          <pc:sldMk cId="724261396" sldId="256"/>
        </pc:sldMkLst>
        <pc:spChg chg="del mod">
          <ac:chgData name="NOVAN 1" userId="f9d6cb72613a0bdd" providerId="LiveId" clId="{5893351B-1749-42AC-9CAB-E6CA2037D238}" dt="2022-12-04T22:58:56.649" v="9" actId="21"/>
          <ac:spMkLst>
            <pc:docMk/>
            <pc:sldMk cId="724261396" sldId="256"/>
            <ac:spMk id="2" creationId="{07C8198B-61B4-490F-AA97-99CFA2CF3622}"/>
          </ac:spMkLst>
        </pc:spChg>
        <pc:spChg chg="mod">
          <ac:chgData name="NOVAN 1" userId="f9d6cb72613a0bdd" providerId="LiveId" clId="{5893351B-1749-42AC-9CAB-E6CA2037D238}" dt="2022-12-05T16:30:58.308" v="2376" actId="207"/>
          <ac:spMkLst>
            <pc:docMk/>
            <pc:sldMk cId="724261396" sldId="256"/>
            <ac:spMk id="3" creationId="{96B87C98-6E1F-4B38-91BE-8941A7E9C93B}"/>
          </ac:spMkLst>
        </pc:spChg>
        <pc:picChg chg="add">
          <ac:chgData name="NOVAN 1" userId="f9d6cb72613a0bdd" providerId="LiveId" clId="{5893351B-1749-42AC-9CAB-E6CA2037D238}" dt="2022-12-05T16:30:03.633" v="2370" actId="26606"/>
          <ac:picMkLst>
            <pc:docMk/>
            <pc:sldMk cId="724261396" sldId="256"/>
            <ac:picMk id="5" creationId="{9FF3D2CA-4CFF-2CC8-159D-F0F22D26B06A}"/>
          </ac:picMkLst>
        </pc:picChg>
      </pc:sldChg>
      <pc:sldChg chg="del">
        <pc:chgData name="NOVAN 1" userId="f9d6cb72613a0bdd" providerId="LiveId" clId="{5893351B-1749-42AC-9CAB-E6CA2037D238}" dt="2022-12-04T22:13:15.536" v="1" actId="2696"/>
        <pc:sldMkLst>
          <pc:docMk/>
          <pc:sldMk cId="2161193918" sldId="256"/>
        </pc:sldMkLst>
      </pc:sldChg>
      <pc:sldChg chg="addSp modSp add mod setBg addAnim">
        <pc:chgData name="NOVAN 1" userId="f9d6cb72613a0bdd" providerId="LiveId" clId="{5893351B-1749-42AC-9CAB-E6CA2037D238}" dt="2022-12-05T15:44:30.064" v="2157" actId="207"/>
        <pc:sldMkLst>
          <pc:docMk/>
          <pc:sldMk cId="737525519" sldId="257"/>
        </pc:sldMkLst>
        <pc:spChg chg="mod">
          <ac:chgData name="NOVAN 1" userId="f9d6cb72613a0bdd" providerId="LiveId" clId="{5893351B-1749-42AC-9CAB-E6CA2037D238}" dt="2022-12-05T15:43:52.662" v="2153" actId="26606"/>
          <ac:spMkLst>
            <pc:docMk/>
            <pc:sldMk cId="737525519" sldId="257"/>
            <ac:spMk id="2" creationId="{07C8198B-61B4-490F-AA97-99CFA2CF3622}"/>
          </ac:spMkLst>
        </pc:spChg>
        <pc:spChg chg="mod">
          <ac:chgData name="NOVAN 1" userId="f9d6cb72613a0bdd" providerId="LiveId" clId="{5893351B-1749-42AC-9CAB-E6CA2037D238}" dt="2022-12-05T15:44:30.064" v="2157" actId="207"/>
          <ac:spMkLst>
            <pc:docMk/>
            <pc:sldMk cId="737525519" sldId="257"/>
            <ac:spMk id="3" creationId="{96B87C98-6E1F-4B38-91BE-8941A7E9C93B}"/>
          </ac:spMkLst>
        </pc:spChg>
        <pc:picChg chg="add">
          <ac:chgData name="NOVAN 1" userId="f9d6cb72613a0bdd" providerId="LiveId" clId="{5893351B-1749-42AC-9CAB-E6CA2037D238}" dt="2022-12-05T15:43:52.662" v="2153" actId="26606"/>
          <ac:picMkLst>
            <pc:docMk/>
            <pc:sldMk cId="737525519" sldId="257"/>
            <ac:picMk id="5" creationId="{274A74D0-B421-425B-7C2B-F20F34BB8129}"/>
          </ac:picMkLst>
        </pc:picChg>
      </pc:sldChg>
      <pc:sldChg chg="addSp delSp modSp add mod">
        <pc:chgData name="NOVAN 1" userId="f9d6cb72613a0bdd" providerId="LiveId" clId="{5893351B-1749-42AC-9CAB-E6CA2037D238}" dt="2022-12-05T15:59:50.742" v="2172" actId="1076"/>
        <pc:sldMkLst>
          <pc:docMk/>
          <pc:sldMk cId="3064618537" sldId="258"/>
        </pc:sldMkLst>
        <pc:spChg chg="mod">
          <ac:chgData name="NOVAN 1" userId="f9d6cb72613a0bdd" providerId="LiveId" clId="{5893351B-1749-42AC-9CAB-E6CA2037D238}" dt="2022-12-05T15:44:59.136" v="2159" actId="1076"/>
          <ac:spMkLst>
            <pc:docMk/>
            <pc:sldMk cId="3064618537" sldId="258"/>
            <ac:spMk id="2" creationId="{12570DED-E942-4274-A5C5-61D0403EDC64}"/>
          </ac:spMkLst>
        </pc:spChg>
        <pc:spChg chg="add del mod">
          <ac:chgData name="NOVAN 1" userId="f9d6cb72613a0bdd" providerId="LiveId" clId="{5893351B-1749-42AC-9CAB-E6CA2037D238}" dt="2022-12-05T15:45:24.901" v="2161" actId="21"/>
          <ac:spMkLst>
            <pc:docMk/>
            <pc:sldMk cId="3064618537" sldId="258"/>
            <ac:spMk id="4" creationId="{CFEB256D-85ED-A6C4-C990-6AF5E59B1AEA}"/>
          </ac:spMkLst>
        </pc:spChg>
        <pc:spChg chg="mod">
          <ac:chgData name="NOVAN 1" userId="f9d6cb72613a0bdd" providerId="LiveId" clId="{5893351B-1749-42AC-9CAB-E6CA2037D238}" dt="2022-12-05T15:45:43.144" v="2166" actId="1076"/>
          <ac:spMkLst>
            <pc:docMk/>
            <pc:sldMk cId="3064618537" sldId="258"/>
            <ac:spMk id="7" creationId="{FADDAB32-E602-42AB-85E5-81A683738955}"/>
          </ac:spMkLst>
        </pc:spChg>
        <pc:picChg chg="add mod">
          <ac:chgData name="NOVAN 1" userId="f9d6cb72613a0bdd" providerId="LiveId" clId="{5893351B-1749-42AC-9CAB-E6CA2037D238}" dt="2022-12-05T15:59:50.742" v="2172" actId="1076"/>
          <ac:picMkLst>
            <pc:docMk/>
            <pc:sldMk cId="3064618537" sldId="258"/>
            <ac:picMk id="6" creationId="{27ECD82E-BC69-1D09-5B77-EDB3E2E72B91}"/>
          </ac:picMkLst>
        </pc:picChg>
        <pc:picChg chg="del">
          <ac:chgData name="NOVAN 1" userId="f9d6cb72613a0bdd" providerId="LiveId" clId="{5893351B-1749-42AC-9CAB-E6CA2037D238}" dt="2022-12-05T15:45:20.213" v="2160" actId="21"/>
          <ac:picMkLst>
            <pc:docMk/>
            <pc:sldMk cId="3064618537" sldId="258"/>
            <ac:picMk id="18" creationId="{AFF4B127-E084-439E-9AC8-8CA1406FA085}"/>
          </ac:picMkLst>
        </pc:picChg>
      </pc:sldChg>
      <pc:sldChg chg="addSp modSp add mod setBg addAnim">
        <pc:chgData name="NOVAN 1" userId="f9d6cb72613a0bdd" providerId="LiveId" clId="{5893351B-1749-42AC-9CAB-E6CA2037D238}" dt="2022-12-05T16:07:48.819" v="2314" actId="1076"/>
        <pc:sldMkLst>
          <pc:docMk/>
          <pc:sldMk cId="3946503782" sldId="260"/>
        </pc:sldMkLst>
        <pc:spChg chg="mod">
          <ac:chgData name="NOVAN 1" userId="f9d6cb72613a0bdd" providerId="LiveId" clId="{5893351B-1749-42AC-9CAB-E6CA2037D238}" dt="2022-12-05T16:07:18.658" v="2310" actId="26606"/>
          <ac:spMkLst>
            <pc:docMk/>
            <pc:sldMk cId="3946503782" sldId="260"/>
            <ac:spMk id="2" creationId="{12570DED-E942-4274-A5C5-61D0403EDC64}"/>
          </ac:spMkLst>
        </pc:spChg>
        <pc:spChg chg="mod">
          <ac:chgData name="NOVAN 1" userId="f9d6cb72613a0bdd" providerId="LiveId" clId="{5893351B-1749-42AC-9CAB-E6CA2037D238}" dt="2022-12-05T16:07:18.658" v="2310" actId="26606"/>
          <ac:spMkLst>
            <pc:docMk/>
            <pc:sldMk cId="3946503782" sldId="260"/>
            <ac:spMk id="4" creationId="{D4816DFD-C4B4-4B75-914C-70EC748D6692}"/>
          </ac:spMkLst>
        </pc:spChg>
        <pc:spChg chg="add">
          <ac:chgData name="NOVAN 1" userId="f9d6cb72613a0bdd" providerId="LiveId" clId="{5893351B-1749-42AC-9CAB-E6CA2037D238}" dt="2022-12-05T16:07:18.658" v="2310" actId="26606"/>
          <ac:spMkLst>
            <pc:docMk/>
            <pc:sldMk cId="3946503782" sldId="260"/>
            <ac:spMk id="16" creationId="{035AEC3B-8780-40F2-8E36-164A2910259B}"/>
          </ac:spMkLst>
        </pc:spChg>
        <pc:spChg chg="add">
          <ac:chgData name="NOVAN 1" userId="f9d6cb72613a0bdd" providerId="LiveId" clId="{5893351B-1749-42AC-9CAB-E6CA2037D238}" dt="2022-12-05T16:07:18.658" v="2310" actId="26606"/>
          <ac:spMkLst>
            <pc:docMk/>
            <pc:sldMk cId="3946503782" sldId="260"/>
            <ac:spMk id="18" creationId="{54AA3E27-98A5-4774-AC72-D8E00FEC604A}"/>
          </ac:spMkLst>
        </pc:spChg>
        <pc:spChg chg="add">
          <ac:chgData name="NOVAN 1" userId="f9d6cb72613a0bdd" providerId="LiveId" clId="{5893351B-1749-42AC-9CAB-E6CA2037D238}" dt="2022-12-05T16:07:18.658" v="2310" actId="26606"/>
          <ac:spMkLst>
            <pc:docMk/>
            <pc:sldMk cId="3946503782" sldId="260"/>
            <ac:spMk id="20" creationId="{9795977E-891E-4A10-B802-1E5BF3642293}"/>
          </ac:spMkLst>
        </pc:spChg>
        <pc:spChg chg="add">
          <ac:chgData name="NOVAN 1" userId="f9d6cb72613a0bdd" providerId="LiveId" clId="{5893351B-1749-42AC-9CAB-E6CA2037D238}" dt="2022-12-05T16:07:18.658" v="2310" actId="26606"/>
          <ac:spMkLst>
            <pc:docMk/>
            <pc:sldMk cId="3946503782" sldId="260"/>
            <ac:spMk id="22" creationId="{6B918539-48DD-4DE8-ABA3-5281D70C8B96}"/>
          </ac:spMkLst>
        </pc:spChg>
        <pc:spChg chg="add">
          <ac:chgData name="NOVAN 1" userId="f9d6cb72613a0bdd" providerId="LiveId" clId="{5893351B-1749-42AC-9CAB-E6CA2037D238}" dt="2022-12-05T16:07:18.658" v="2310" actId="26606"/>
          <ac:spMkLst>
            <pc:docMk/>
            <pc:sldMk cId="3946503782" sldId="260"/>
            <ac:spMk id="24" creationId="{0AB3BB71-4233-49EC-85FA-3CBE6B7C4901}"/>
          </ac:spMkLst>
        </pc:spChg>
        <pc:picChg chg="mod ord">
          <ac:chgData name="NOVAN 1" userId="f9d6cb72613a0bdd" providerId="LiveId" clId="{5893351B-1749-42AC-9CAB-E6CA2037D238}" dt="2022-12-05T16:07:48.819" v="2314" actId="1076"/>
          <ac:picMkLst>
            <pc:docMk/>
            <pc:sldMk cId="3946503782" sldId="260"/>
            <ac:picMk id="9" creationId="{40678F1E-1332-4D39-830A-DBD93DBF641C}"/>
          </ac:picMkLst>
        </pc:picChg>
        <pc:picChg chg="add">
          <ac:chgData name="NOVAN 1" userId="f9d6cb72613a0bdd" providerId="LiveId" clId="{5893351B-1749-42AC-9CAB-E6CA2037D238}" dt="2022-12-05T16:07:18.658" v="2310" actId="26606"/>
          <ac:picMkLst>
            <pc:docMk/>
            <pc:sldMk cId="3946503782" sldId="260"/>
            <ac:picMk id="14" creationId="{61AAE666-D450-4D46-B3F5-E098145E8640}"/>
          </ac:picMkLst>
        </pc:picChg>
      </pc:sldChg>
      <pc:sldChg chg="addSp delSp modSp add mod setBg delDesignElem">
        <pc:chgData name="NOVAN 1" userId="f9d6cb72613a0bdd" providerId="LiveId" clId="{5893351B-1749-42AC-9CAB-E6CA2037D238}" dt="2022-12-05T16:38:34.336" v="2424" actId="1076"/>
        <pc:sldMkLst>
          <pc:docMk/>
          <pc:sldMk cId="3103495756" sldId="261"/>
        </pc:sldMkLst>
        <pc:spChg chg="mod">
          <ac:chgData name="NOVAN 1" userId="f9d6cb72613a0bdd" providerId="LiveId" clId="{5893351B-1749-42AC-9CAB-E6CA2037D238}" dt="2022-12-05T16:34:27.792" v="2391" actId="1076"/>
          <ac:spMkLst>
            <pc:docMk/>
            <pc:sldMk cId="3103495756" sldId="261"/>
            <ac:spMk id="2" creationId="{12570DED-E942-4274-A5C5-61D0403EDC64}"/>
          </ac:spMkLst>
        </pc:spChg>
        <pc:spChg chg="mod">
          <ac:chgData name="NOVAN 1" userId="f9d6cb72613a0bdd" providerId="LiveId" clId="{5893351B-1749-42AC-9CAB-E6CA2037D238}" dt="2022-12-05T16:38:18.223" v="2422" actId="27636"/>
          <ac:spMkLst>
            <pc:docMk/>
            <pc:sldMk cId="3103495756" sldId="261"/>
            <ac:spMk id="4" creationId="{D4816DFD-C4B4-4B75-914C-70EC748D6692}"/>
          </ac:spMkLst>
        </pc:spChg>
        <pc:spChg chg="add mod">
          <ac:chgData name="NOVAN 1" userId="f9d6cb72613a0bdd" providerId="LiveId" clId="{5893351B-1749-42AC-9CAB-E6CA2037D238}" dt="2022-12-05T16:38:34.336" v="2424" actId="1076"/>
          <ac:spMkLst>
            <pc:docMk/>
            <pc:sldMk cId="3103495756" sldId="261"/>
            <ac:spMk id="7" creationId="{674BFE37-809C-C2DB-05FD-E7E01D09DB0E}"/>
          </ac:spMkLst>
        </pc:spChg>
        <pc:spChg chg="del">
          <ac:chgData name="NOVAN 1" userId="f9d6cb72613a0bdd" providerId="LiveId" clId="{5893351B-1749-42AC-9CAB-E6CA2037D238}" dt="2022-12-04T22:59:55.695" v="13"/>
          <ac:spMkLst>
            <pc:docMk/>
            <pc:sldMk cId="3103495756" sldId="261"/>
            <ac:spMk id="10" creationId="{D1D34770-47A8-402C-AF23-2B653F2D88C1}"/>
          </ac:spMkLst>
        </pc:spChg>
        <pc:picChg chg="add mod">
          <ac:chgData name="NOVAN 1" userId="f9d6cb72613a0bdd" providerId="LiveId" clId="{5893351B-1749-42AC-9CAB-E6CA2037D238}" dt="2022-12-05T16:36:26.387" v="2409" actId="14100"/>
          <ac:picMkLst>
            <pc:docMk/>
            <pc:sldMk cId="3103495756" sldId="261"/>
            <ac:picMk id="3" creationId="{5C93F15C-B7BA-DBA3-D416-AA593A6022DC}"/>
          </ac:picMkLst>
        </pc:picChg>
        <pc:picChg chg="mod ord">
          <ac:chgData name="NOVAN 1" userId="f9d6cb72613a0bdd" providerId="LiveId" clId="{5893351B-1749-42AC-9CAB-E6CA2037D238}" dt="2022-12-05T16:38:25.053" v="2423" actId="1076"/>
          <ac:picMkLst>
            <pc:docMk/>
            <pc:sldMk cId="3103495756" sldId="261"/>
            <ac:picMk id="5" creationId="{8DA10E46-D6D4-F69C-EE2B-4F12A86D957E}"/>
          </ac:picMkLst>
        </pc:picChg>
      </pc:sldChg>
      <pc:sldChg chg="addSp delSp modSp add mod setBg delDesignElem">
        <pc:chgData name="NOVAN 1" userId="f9d6cb72613a0bdd" providerId="LiveId" clId="{5893351B-1749-42AC-9CAB-E6CA2037D238}" dt="2022-12-05T16:08:09.966" v="2316" actId="26606"/>
        <pc:sldMkLst>
          <pc:docMk/>
          <pc:sldMk cId="669344043" sldId="262"/>
        </pc:sldMkLst>
        <pc:spChg chg="mod ord">
          <ac:chgData name="NOVAN 1" userId="f9d6cb72613a0bdd" providerId="LiveId" clId="{5893351B-1749-42AC-9CAB-E6CA2037D238}" dt="2022-12-05T16:08:09.966" v="2316" actId="26606"/>
          <ac:spMkLst>
            <pc:docMk/>
            <pc:sldMk cId="669344043" sldId="262"/>
            <ac:spMk id="2" creationId="{12570DED-E942-4274-A5C5-61D0403EDC64}"/>
          </ac:spMkLst>
        </pc:spChg>
        <pc:spChg chg="mod">
          <ac:chgData name="NOVAN 1" userId="f9d6cb72613a0bdd" providerId="LiveId" clId="{5893351B-1749-42AC-9CAB-E6CA2037D238}" dt="2022-12-05T16:08:09.966" v="2316" actId="26606"/>
          <ac:spMkLst>
            <pc:docMk/>
            <pc:sldMk cId="669344043" sldId="262"/>
            <ac:spMk id="7" creationId="{FADDAB32-E602-42AB-85E5-81A683738955}"/>
          </ac:spMkLst>
        </pc:spChg>
        <pc:spChg chg="del">
          <ac:chgData name="NOVAN 1" userId="f9d6cb72613a0bdd" providerId="LiveId" clId="{5893351B-1749-42AC-9CAB-E6CA2037D238}" dt="2022-12-04T22:13:48.144" v="4"/>
          <ac:spMkLst>
            <pc:docMk/>
            <pc:sldMk cId="669344043" sldId="262"/>
            <ac:spMk id="12" creationId="{D1D34770-47A8-402C-AF23-2B653F2D88C1}"/>
          </ac:spMkLst>
        </pc:spChg>
        <pc:spChg chg="add">
          <ac:chgData name="NOVAN 1" userId="f9d6cb72613a0bdd" providerId="LiveId" clId="{5893351B-1749-42AC-9CAB-E6CA2037D238}" dt="2022-12-05T16:08:09.966" v="2316" actId="26606"/>
          <ac:spMkLst>
            <pc:docMk/>
            <pc:sldMk cId="669344043" sldId="262"/>
            <ac:spMk id="21" creationId="{5559E914-E0BA-4B8B-8FDE-5804BC0A4993}"/>
          </ac:spMkLst>
        </pc:spChg>
        <pc:spChg chg="add">
          <ac:chgData name="NOVAN 1" userId="f9d6cb72613a0bdd" providerId="LiveId" clId="{5893351B-1749-42AC-9CAB-E6CA2037D238}" dt="2022-12-05T16:08:09.966" v="2316" actId="26606"/>
          <ac:spMkLst>
            <pc:docMk/>
            <pc:sldMk cId="669344043" sldId="262"/>
            <ac:spMk id="23" creationId="{70C6DD41-4774-4EFF-8ECE-168B19F1B295}"/>
          </ac:spMkLst>
        </pc:spChg>
        <pc:spChg chg="add">
          <ac:chgData name="NOVAN 1" userId="f9d6cb72613a0bdd" providerId="LiveId" clId="{5893351B-1749-42AC-9CAB-E6CA2037D238}" dt="2022-12-05T16:08:09.966" v="2316" actId="26606"/>
          <ac:spMkLst>
            <pc:docMk/>
            <pc:sldMk cId="669344043" sldId="262"/>
            <ac:spMk id="25" creationId="{F4E4D31F-348A-4664-AA69-579EEB0A950A}"/>
          </ac:spMkLst>
        </pc:spChg>
        <pc:grpChg chg="add">
          <ac:chgData name="NOVAN 1" userId="f9d6cb72613a0bdd" providerId="LiveId" clId="{5893351B-1749-42AC-9CAB-E6CA2037D238}" dt="2022-12-05T16:08:09.966" v="2316" actId="26606"/>
          <ac:grpSpMkLst>
            <pc:docMk/>
            <pc:sldMk cId="669344043" sldId="262"/>
            <ac:grpSpMk id="14" creationId="{121C8873-D97B-452B-BF1E-467937DCE4A9}"/>
          </ac:grpSpMkLst>
        </pc:grpChg>
        <pc:picChg chg="mod">
          <ac:chgData name="NOVAN 1" userId="f9d6cb72613a0bdd" providerId="LiveId" clId="{5893351B-1749-42AC-9CAB-E6CA2037D238}" dt="2022-12-05T16:08:09.966" v="2316" actId="26606"/>
          <ac:picMkLst>
            <pc:docMk/>
            <pc:sldMk cId="669344043" sldId="262"/>
            <ac:picMk id="4" creationId="{73DD7D00-0DC3-4346-B651-860F7FB3740E}"/>
          </ac:picMkLst>
        </pc:picChg>
        <pc:picChg chg="add">
          <ac:chgData name="NOVAN 1" userId="f9d6cb72613a0bdd" providerId="LiveId" clId="{5893351B-1749-42AC-9CAB-E6CA2037D238}" dt="2022-12-05T16:08:09.966" v="2316" actId="26606"/>
          <ac:picMkLst>
            <pc:docMk/>
            <pc:sldMk cId="669344043" sldId="262"/>
            <ac:picMk id="9" creationId="{B9A34A26-8C1B-4AAD-9EA6-3B6A3AA1EDC1}"/>
          </ac:picMkLst>
        </pc:picChg>
        <pc:picChg chg="add">
          <ac:chgData name="NOVAN 1" userId="f9d6cb72613a0bdd" providerId="LiveId" clId="{5893351B-1749-42AC-9CAB-E6CA2037D238}" dt="2022-12-05T16:08:09.966" v="2316" actId="26606"/>
          <ac:picMkLst>
            <pc:docMk/>
            <pc:sldMk cId="669344043" sldId="262"/>
            <ac:picMk id="19" creationId="{34613DFD-35BD-4F1C-BCBE-6E6ED23EC5E7}"/>
          </ac:picMkLst>
        </pc:picChg>
      </pc:sldChg>
      <pc:sldChg chg="addSp delSp modSp add mod setBg addAnim">
        <pc:chgData name="NOVAN 1" userId="f9d6cb72613a0bdd" providerId="LiveId" clId="{5893351B-1749-42AC-9CAB-E6CA2037D238}" dt="2022-12-05T16:25:39.856" v="2358" actId="1076"/>
        <pc:sldMkLst>
          <pc:docMk/>
          <pc:sldMk cId="3824062999" sldId="263"/>
        </pc:sldMkLst>
        <pc:spChg chg="mod">
          <ac:chgData name="NOVAN 1" userId="f9d6cb72613a0bdd" providerId="LiveId" clId="{5893351B-1749-42AC-9CAB-E6CA2037D238}" dt="2022-12-05T16:25:39.856" v="2358" actId="1076"/>
          <ac:spMkLst>
            <pc:docMk/>
            <pc:sldMk cId="3824062999" sldId="263"/>
            <ac:spMk id="2" creationId="{12570DED-E942-4274-A5C5-61D0403EDC64}"/>
          </ac:spMkLst>
        </pc:spChg>
        <pc:spChg chg="mod">
          <ac:chgData name="NOVAN 1" userId="f9d6cb72613a0bdd" providerId="LiveId" clId="{5893351B-1749-42AC-9CAB-E6CA2037D238}" dt="2022-12-05T16:23:35.952" v="2339" actId="26606"/>
          <ac:spMkLst>
            <pc:docMk/>
            <pc:sldMk cId="3824062999" sldId="263"/>
            <ac:spMk id="4" creationId="{D4816DFD-C4B4-4B75-914C-70EC748D6692}"/>
          </ac:spMkLst>
        </pc:spChg>
        <pc:spChg chg="add del mod">
          <ac:chgData name="NOVAN 1" userId="f9d6cb72613a0bdd" providerId="LiveId" clId="{5893351B-1749-42AC-9CAB-E6CA2037D238}" dt="2022-12-05T16:21:05.244" v="2335" actId="21"/>
          <ac:spMkLst>
            <pc:docMk/>
            <pc:sldMk cId="3824062999" sldId="263"/>
            <ac:spMk id="7" creationId="{DC34119C-6567-CE15-B155-606FFB762240}"/>
          </ac:spMkLst>
        </pc:spChg>
        <pc:spChg chg="add del">
          <ac:chgData name="NOVAN 1" userId="f9d6cb72613a0bdd" providerId="LiveId" clId="{5893351B-1749-42AC-9CAB-E6CA2037D238}" dt="2022-12-05T16:23:35.952" v="2339" actId="26606"/>
          <ac:spMkLst>
            <pc:docMk/>
            <pc:sldMk cId="3824062999" sldId="263"/>
            <ac:spMk id="12" creationId="{32218886-CF96-4B72-B065-A5D51EE39774}"/>
          </ac:spMkLst>
        </pc:spChg>
        <pc:spChg chg="add del">
          <ac:chgData name="NOVAN 1" userId="f9d6cb72613a0bdd" providerId="LiveId" clId="{5893351B-1749-42AC-9CAB-E6CA2037D238}" dt="2022-12-05T16:23:35.952" v="2339" actId="26606"/>
          <ac:spMkLst>
            <pc:docMk/>
            <pc:sldMk cId="3824062999" sldId="263"/>
            <ac:spMk id="14" creationId="{B3045C5E-93FA-407D-BEA7-12245A36F28B}"/>
          </ac:spMkLst>
        </pc:spChg>
        <pc:spChg chg="add del">
          <ac:chgData name="NOVAN 1" userId="f9d6cb72613a0bdd" providerId="LiveId" clId="{5893351B-1749-42AC-9CAB-E6CA2037D238}" dt="2022-12-05T16:23:35.952" v="2339" actId="26606"/>
          <ac:spMkLst>
            <pc:docMk/>
            <pc:sldMk cId="3824062999" sldId="263"/>
            <ac:spMk id="16" creationId="{3F0B046C-B5DA-47B6-8BB1-4722F4291591}"/>
          </ac:spMkLst>
        </pc:spChg>
        <pc:spChg chg="add del">
          <ac:chgData name="NOVAN 1" userId="f9d6cb72613a0bdd" providerId="LiveId" clId="{5893351B-1749-42AC-9CAB-E6CA2037D238}" dt="2022-12-05T16:23:35.952" v="2339" actId="26606"/>
          <ac:spMkLst>
            <pc:docMk/>
            <pc:sldMk cId="3824062999" sldId="263"/>
            <ac:spMk id="18" creationId="{5EE9E735-E260-432D-810C-BC6BEF5B1483}"/>
          </ac:spMkLst>
        </pc:spChg>
        <pc:spChg chg="add del">
          <ac:chgData name="NOVAN 1" userId="f9d6cb72613a0bdd" providerId="LiveId" clId="{5893351B-1749-42AC-9CAB-E6CA2037D238}" dt="2022-12-05T16:23:35.952" v="2339" actId="26606"/>
          <ac:spMkLst>
            <pc:docMk/>
            <pc:sldMk cId="3824062999" sldId="263"/>
            <ac:spMk id="20" creationId="{C35962A4-FCC1-47E8-9B3F-3C2739C0DA76}"/>
          </ac:spMkLst>
        </pc:spChg>
        <pc:spChg chg="add del">
          <ac:chgData name="NOVAN 1" userId="f9d6cb72613a0bdd" providerId="LiveId" clId="{5893351B-1749-42AC-9CAB-E6CA2037D238}" dt="2022-12-05T16:23:35.952" v="2339" actId="26606"/>
          <ac:spMkLst>
            <pc:docMk/>
            <pc:sldMk cId="3824062999" sldId="263"/>
            <ac:spMk id="24" creationId="{31E89F29-ADA4-40A8-80E1-48D600174DEE}"/>
          </ac:spMkLst>
        </pc:spChg>
        <pc:spChg chg="add del">
          <ac:chgData name="NOVAN 1" userId="f9d6cb72613a0bdd" providerId="LiveId" clId="{5893351B-1749-42AC-9CAB-E6CA2037D238}" dt="2022-12-05T16:23:35.952" v="2339" actId="26606"/>
          <ac:spMkLst>
            <pc:docMk/>
            <pc:sldMk cId="3824062999" sldId="263"/>
            <ac:spMk id="26" creationId="{C32AA8F8-450D-41DC-AE38-266ADD53A0E9}"/>
          </ac:spMkLst>
        </pc:spChg>
        <pc:spChg chg="add del">
          <ac:chgData name="NOVAN 1" userId="f9d6cb72613a0bdd" providerId="LiveId" clId="{5893351B-1749-42AC-9CAB-E6CA2037D238}" dt="2022-12-05T16:23:35.952" v="2339" actId="26606"/>
          <ac:spMkLst>
            <pc:docMk/>
            <pc:sldMk cId="3824062999" sldId="263"/>
            <ac:spMk id="28" creationId="{EB048815-C663-4C51-84E9-5C6EFDF177B8}"/>
          </ac:spMkLst>
        </pc:spChg>
        <pc:spChg chg="add del">
          <ac:chgData name="NOVAN 1" userId="f9d6cb72613a0bdd" providerId="LiveId" clId="{5893351B-1749-42AC-9CAB-E6CA2037D238}" dt="2022-12-05T16:23:35.952" v="2339" actId="26606"/>
          <ac:spMkLst>
            <pc:docMk/>
            <pc:sldMk cId="3824062999" sldId="263"/>
            <ac:spMk id="30" creationId="{BF090243-7F93-456B-85D9-0D4D10696839}"/>
          </ac:spMkLst>
        </pc:spChg>
        <pc:spChg chg="add del">
          <ac:chgData name="NOVAN 1" userId="f9d6cb72613a0bdd" providerId="LiveId" clId="{5893351B-1749-42AC-9CAB-E6CA2037D238}" dt="2022-12-05T16:23:35.952" v="2339" actId="26606"/>
          <ac:spMkLst>
            <pc:docMk/>
            <pc:sldMk cId="3824062999" sldId="263"/>
            <ac:spMk id="32" creationId="{F84F3463-36D2-44CA-9A64-98004ECD8079}"/>
          </ac:spMkLst>
        </pc:spChg>
        <pc:spChg chg="add">
          <ac:chgData name="NOVAN 1" userId="f9d6cb72613a0bdd" providerId="LiveId" clId="{5893351B-1749-42AC-9CAB-E6CA2037D238}" dt="2022-12-05T16:23:35.952" v="2339" actId="26606"/>
          <ac:spMkLst>
            <pc:docMk/>
            <pc:sldMk cId="3824062999" sldId="263"/>
            <ac:spMk id="39" creationId="{035AEC3B-8780-40F2-8E36-164A2910259B}"/>
          </ac:spMkLst>
        </pc:spChg>
        <pc:spChg chg="add">
          <ac:chgData name="NOVAN 1" userId="f9d6cb72613a0bdd" providerId="LiveId" clId="{5893351B-1749-42AC-9CAB-E6CA2037D238}" dt="2022-12-05T16:23:35.952" v="2339" actId="26606"/>
          <ac:spMkLst>
            <pc:docMk/>
            <pc:sldMk cId="3824062999" sldId="263"/>
            <ac:spMk id="41" creationId="{54AA3E27-98A5-4774-AC72-D8E00FEC604A}"/>
          </ac:spMkLst>
        </pc:spChg>
        <pc:spChg chg="add">
          <ac:chgData name="NOVAN 1" userId="f9d6cb72613a0bdd" providerId="LiveId" clId="{5893351B-1749-42AC-9CAB-E6CA2037D238}" dt="2022-12-05T16:23:35.952" v="2339" actId="26606"/>
          <ac:spMkLst>
            <pc:docMk/>
            <pc:sldMk cId="3824062999" sldId="263"/>
            <ac:spMk id="43" creationId="{9795977E-891E-4A10-B802-1E5BF3642293}"/>
          </ac:spMkLst>
        </pc:spChg>
        <pc:spChg chg="add">
          <ac:chgData name="NOVAN 1" userId="f9d6cb72613a0bdd" providerId="LiveId" clId="{5893351B-1749-42AC-9CAB-E6CA2037D238}" dt="2022-12-05T16:23:35.952" v="2339" actId="26606"/>
          <ac:spMkLst>
            <pc:docMk/>
            <pc:sldMk cId="3824062999" sldId="263"/>
            <ac:spMk id="45" creationId="{6B918539-48DD-4DE8-ABA3-5281D70C8B96}"/>
          </ac:spMkLst>
        </pc:spChg>
        <pc:spChg chg="add">
          <ac:chgData name="NOVAN 1" userId="f9d6cb72613a0bdd" providerId="LiveId" clId="{5893351B-1749-42AC-9CAB-E6CA2037D238}" dt="2022-12-05T16:23:35.952" v="2339" actId="26606"/>
          <ac:spMkLst>
            <pc:docMk/>
            <pc:sldMk cId="3824062999" sldId="263"/>
            <ac:spMk id="47" creationId="{0AB3BB71-4233-49EC-85FA-3CBE6B7C4901}"/>
          </ac:spMkLst>
        </pc:spChg>
        <pc:spChg chg="add">
          <ac:chgData name="NOVAN 1" userId="f9d6cb72613a0bdd" providerId="LiveId" clId="{5893351B-1749-42AC-9CAB-E6CA2037D238}" dt="2022-12-05T16:23:35.952" v="2339" actId="26606"/>
          <ac:spMkLst>
            <pc:docMk/>
            <pc:sldMk cId="3824062999" sldId="263"/>
            <ac:spMk id="49" creationId="{24CD7E3A-4D88-49A4-B8CE-C8DEF0865E21}"/>
          </ac:spMkLst>
        </pc:spChg>
        <pc:spChg chg="add">
          <ac:chgData name="NOVAN 1" userId="f9d6cb72613a0bdd" providerId="LiveId" clId="{5893351B-1749-42AC-9CAB-E6CA2037D238}" dt="2022-12-05T16:23:35.952" v="2339" actId="26606"/>
          <ac:spMkLst>
            <pc:docMk/>
            <pc:sldMk cId="3824062999" sldId="263"/>
            <ac:spMk id="51" creationId="{722D684C-CEAB-470A-B059-5B27BAC3B520}"/>
          </ac:spMkLst>
        </pc:spChg>
        <pc:picChg chg="add mod ord modCrop">
          <ac:chgData name="NOVAN 1" userId="f9d6cb72613a0bdd" providerId="LiveId" clId="{5893351B-1749-42AC-9CAB-E6CA2037D238}" dt="2022-12-05T16:25:32.050" v="2357" actId="1076"/>
          <ac:picMkLst>
            <pc:docMk/>
            <pc:sldMk cId="3824062999" sldId="263"/>
            <ac:picMk id="3" creationId="{D7F88705-A915-BC49-EEE4-79D8EBD58EFC}"/>
          </ac:picMkLst>
        </pc:picChg>
        <pc:picChg chg="del mod ord">
          <ac:chgData name="NOVAN 1" userId="f9d6cb72613a0bdd" providerId="LiveId" clId="{5893351B-1749-42AC-9CAB-E6CA2037D238}" dt="2022-12-05T16:20:57.381" v="2333" actId="21"/>
          <ac:picMkLst>
            <pc:docMk/>
            <pc:sldMk cId="3824062999" sldId="263"/>
            <ac:picMk id="5" creationId="{C05F987C-E2AB-4029-8A9F-F9BA28B048DB}"/>
          </ac:picMkLst>
        </pc:picChg>
        <pc:picChg chg="add del">
          <ac:chgData name="NOVAN 1" userId="f9d6cb72613a0bdd" providerId="LiveId" clId="{5893351B-1749-42AC-9CAB-E6CA2037D238}" dt="2022-12-05T16:23:35.952" v="2339" actId="26606"/>
          <ac:picMkLst>
            <pc:docMk/>
            <pc:sldMk cId="3824062999" sldId="263"/>
            <ac:picMk id="10" creationId="{56C9FEF2-571A-41A4-8458-15ECC27E9184}"/>
          </ac:picMkLst>
        </pc:picChg>
        <pc:picChg chg="add del">
          <ac:chgData name="NOVAN 1" userId="f9d6cb72613a0bdd" providerId="LiveId" clId="{5893351B-1749-42AC-9CAB-E6CA2037D238}" dt="2022-12-05T16:23:35.952" v="2339" actId="26606"/>
          <ac:picMkLst>
            <pc:docMk/>
            <pc:sldMk cId="3824062999" sldId="263"/>
            <ac:picMk id="22" creationId="{127AEDD1-FD88-48D7-8260-0AA34DE0C123}"/>
          </ac:picMkLst>
        </pc:picChg>
        <pc:picChg chg="add">
          <ac:chgData name="NOVAN 1" userId="f9d6cb72613a0bdd" providerId="LiveId" clId="{5893351B-1749-42AC-9CAB-E6CA2037D238}" dt="2022-12-05T16:23:35.952" v="2339" actId="26606"/>
          <ac:picMkLst>
            <pc:docMk/>
            <pc:sldMk cId="3824062999" sldId="263"/>
            <ac:picMk id="37" creationId="{61AAE666-D450-4D46-B3F5-E098145E8640}"/>
          </ac:picMkLst>
        </pc:picChg>
      </pc:sldChg>
      <pc:sldChg chg="addSp delSp modSp add del mod">
        <pc:chgData name="NOVAN 1" userId="f9d6cb72613a0bdd" providerId="LiveId" clId="{5893351B-1749-42AC-9CAB-E6CA2037D238}" dt="2022-12-05T16:37:56.708" v="2419" actId="2696"/>
        <pc:sldMkLst>
          <pc:docMk/>
          <pc:sldMk cId="612511050" sldId="264"/>
        </pc:sldMkLst>
        <pc:spChg chg="mod">
          <ac:chgData name="NOVAN 1" userId="f9d6cb72613a0bdd" providerId="LiveId" clId="{5893351B-1749-42AC-9CAB-E6CA2037D238}" dt="2022-12-05T16:31:54.602" v="2381" actId="1076"/>
          <ac:spMkLst>
            <pc:docMk/>
            <pc:sldMk cId="612511050" sldId="264"/>
            <ac:spMk id="2" creationId="{12570DED-E942-4274-A5C5-61D0403EDC64}"/>
          </ac:spMkLst>
        </pc:spChg>
        <pc:spChg chg="mod">
          <ac:chgData name="NOVAN 1" userId="f9d6cb72613a0bdd" providerId="LiveId" clId="{5893351B-1749-42AC-9CAB-E6CA2037D238}" dt="2022-12-05T16:32:08.444" v="2382" actId="1076"/>
          <ac:spMkLst>
            <pc:docMk/>
            <pc:sldMk cId="612511050" sldId="264"/>
            <ac:spMk id="4" creationId="{D4816DFD-C4B4-4B75-914C-70EC748D6692}"/>
          </ac:spMkLst>
        </pc:spChg>
        <pc:spChg chg="add mod">
          <ac:chgData name="NOVAN 1" userId="f9d6cb72613a0bdd" providerId="LiveId" clId="{5893351B-1749-42AC-9CAB-E6CA2037D238}" dt="2022-12-05T16:35:24.213" v="2397" actId="21"/>
          <ac:spMkLst>
            <pc:docMk/>
            <pc:sldMk cId="612511050" sldId="264"/>
            <ac:spMk id="6" creationId="{B8D39F5E-B7A4-F43B-07B6-7C89D48B5709}"/>
          </ac:spMkLst>
        </pc:spChg>
        <pc:picChg chg="del mod">
          <ac:chgData name="NOVAN 1" userId="f9d6cb72613a0bdd" providerId="LiveId" clId="{5893351B-1749-42AC-9CAB-E6CA2037D238}" dt="2022-12-05T16:35:24.213" v="2397" actId="21"/>
          <ac:picMkLst>
            <pc:docMk/>
            <pc:sldMk cId="612511050" sldId="264"/>
            <ac:picMk id="5" creationId="{BD3FEC73-8226-D547-6C83-D17603907809}"/>
          </ac:picMkLst>
        </pc:picChg>
      </pc:sldChg>
      <pc:sldChg chg="delSp modSp add mod">
        <pc:chgData name="NOVAN 1" userId="f9d6cb72613a0bdd" providerId="LiveId" clId="{5893351B-1749-42AC-9CAB-E6CA2037D238}" dt="2022-12-05T16:39:22.214" v="2427" actId="1076"/>
        <pc:sldMkLst>
          <pc:docMk/>
          <pc:sldMk cId="1476010583" sldId="265"/>
        </pc:sldMkLst>
        <pc:spChg chg="del mod">
          <ac:chgData name="NOVAN 1" userId="f9d6cb72613a0bdd" providerId="LiveId" clId="{5893351B-1749-42AC-9CAB-E6CA2037D238}" dt="2022-12-04T23:02:45.170" v="49" actId="21"/>
          <ac:spMkLst>
            <pc:docMk/>
            <pc:sldMk cId="1476010583" sldId="265"/>
            <ac:spMk id="2" creationId="{07C8198B-61B4-490F-AA97-99CFA2CF3622}"/>
          </ac:spMkLst>
        </pc:spChg>
        <pc:spChg chg="mod">
          <ac:chgData name="NOVAN 1" userId="f9d6cb72613a0bdd" providerId="LiveId" clId="{5893351B-1749-42AC-9CAB-E6CA2037D238}" dt="2022-12-05T16:39:22.214" v="2427" actId="1076"/>
          <ac:spMkLst>
            <pc:docMk/>
            <pc:sldMk cId="1476010583" sldId="265"/>
            <ac:spMk id="3" creationId="{96B87C98-6E1F-4B38-91BE-8941A7E9C93B}"/>
          </ac:spMkLst>
        </pc:spChg>
      </pc:sldChg>
      <pc:sldChg chg="addSp modSp add mod setBg">
        <pc:chgData name="NOVAN 1" userId="f9d6cb72613a0bdd" providerId="LiveId" clId="{5893351B-1749-42AC-9CAB-E6CA2037D238}" dt="2022-12-05T16:39:34.811" v="2428" actId="26606"/>
        <pc:sldMkLst>
          <pc:docMk/>
          <pc:sldMk cId="2455340097" sldId="266"/>
        </pc:sldMkLst>
        <pc:spChg chg="mod ord">
          <ac:chgData name="NOVAN 1" userId="f9d6cb72613a0bdd" providerId="LiveId" clId="{5893351B-1749-42AC-9CAB-E6CA2037D238}" dt="2022-12-05T16:39:34.811" v="2428" actId="26606"/>
          <ac:spMkLst>
            <pc:docMk/>
            <pc:sldMk cId="2455340097" sldId="266"/>
            <ac:spMk id="2" creationId="{12570DED-E942-4274-A5C5-61D0403EDC64}"/>
          </ac:spMkLst>
        </pc:spChg>
        <pc:spChg chg="mod">
          <ac:chgData name="NOVAN 1" userId="f9d6cb72613a0bdd" providerId="LiveId" clId="{5893351B-1749-42AC-9CAB-E6CA2037D238}" dt="2022-12-05T16:39:34.811" v="2428" actId="26606"/>
          <ac:spMkLst>
            <pc:docMk/>
            <pc:sldMk cId="2455340097" sldId="266"/>
            <ac:spMk id="4" creationId="{D4816DFD-C4B4-4B75-914C-70EC748D6692}"/>
          </ac:spMkLst>
        </pc:spChg>
        <pc:spChg chg="add">
          <ac:chgData name="NOVAN 1" userId="f9d6cb72613a0bdd" providerId="LiveId" clId="{5893351B-1749-42AC-9CAB-E6CA2037D238}" dt="2022-12-05T16:39:34.811" v="2428" actId="26606"/>
          <ac:spMkLst>
            <pc:docMk/>
            <pc:sldMk cId="2455340097" sldId="266"/>
            <ac:spMk id="19" creationId="{5559E914-E0BA-4B8B-8FDE-5804BC0A4993}"/>
          </ac:spMkLst>
        </pc:spChg>
        <pc:spChg chg="add">
          <ac:chgData name="NOVAN 1" userId="f9d6cb72613a0bdd" providerId="LiveId" clId="{5893351B-1749-42AC-9CAB-E6CA2037D238}" dt="2022-12-05T16:39:34.811" v="2428" actId="26606"/>
          <ac:spMkLst>
            <pc:docMk/>
            <pc:sldMk cId="2455340097" sldId="266"/>
            <ac:spMk id="21" creationId="{70C6DD41-4774-4EFF-8ECE-168B19F1B295}"/>
          </ac:spMkLst>
        </pc:spChg>
        <pc:spChg chg="add">
          <ac:chgData name="NOVAN 1" userId="f9d6cb72613a0bdd" providerId="LiveId" clId="{5893351B-1749-42AC-9CAB-E6CA2037D238}" dt="2022-12-05T16:39:34.811" v="2428" actId="26606"/>
          <ac:spMkLst>
            <pc:docMk/>
            <pc:sldMk cId="2455340097" sldId="266"/>
            <ac:spMk id="23" creationId="{F4E4D31F-348A-4664-AA69-579EEB0A950A}"/>
          </ac:spMkLst>
        </pc:spChg>
        <pc:grpChg chg="add">
          <ac:chgData name="NOVAN 1" userId="f9d6cb72613a0bdd" providerId="LiveId" clId="{5893351B-1749-42AC-9CAB-E6CA2037D238}" dt="2022-12-05T16:39:34.811" v="2428" actId="26606"/>
          <ac:grpSpMkLst>
            <pc:docMk/>
            <pc:sldMk cId="2455340097" sldId="266"/>
            <ac:grpSpMk id="12" creationId="{121C8873-D97B-452B-BF1E-467937DCE4A9}"/>
          </ac:grpSpMkLst>
        </pc:grpChg>
        <pc:picChg chg="mod">
          <ac:chgData name="NOVAN 1" userId="f9d6cb72613a0bdd" providerId="LiveId" clId="{5893351B-1749-42AC-9CAB-E6CA2037D238}" dt="2022-12-05T16:39:34.811" v="2428" actId="26606"/>
          <ac:picMkLst>
            <pc:docMk/>
            <pc:sldMk cId="2455340097" sldId="266"/>
            <ac:picMk id="5" creationId="{1263CDAA-7CC4-BDDA-0D72-8D45A1B2BFDC}"/>
          </ac:picMkLst>
        </pc:picChg>
        <pc:picChg chg="add">
          <ac:chgData name="NOVAN 1" userId="f9d6cb72613a0bdd" providerId="LiveId" clId="{5893351B-1749-42AC-9CAB-E6CA2037D238}" dt="2022-12-05T16:39:34.811" v="2428" actId="26606"/>
          <ac:picMkLst>
            <pc:docMk/>
            <pc:sldMk cId="2455340097" sldId="266"/>
            <ac:picMk id="10" creationId="{B9A34A26-8C1B-4AAD-9EA6-3B6A3AA1EDC1}"/>
          </ac:picMkLst>
        </pc:picChg>
        <pc:picChg chg="add">
          <ac:chgData name="NOVAN 1" userId="f9d6cb72613a0bdd" providerId="LiveId" clId="{5893351B-1749-42AC-9CAB-E6CA2037D238}" dt="2022-12-05T16:39:34.811" v="2428" actId="26606"/>
          <ac:picMkLst>
            <pc:docMk/>
            <pc:sldMk cId="2455340097" sldId="266"/>
            <ac:picMk id="17" creationId="{34613DFD-35BD-4F1C-BCBE-6E6ED23EC5E7}"/>
          </ac:picMkLst>
        </pc:picChg>
      </pc:sldChg>
      <pc:sldChg chg="addSp modSp add mod setBg">
        <pc:chgData name="NOVAN 1" userId="f9d6cb72613a0bdd" providerId="LiveId" clId="{5893351B-1749-42AC-9CAB-E6CA2037D238}" dt="2022-12-05T16:39:48.933" v="2429" actId="26606"/>
        <pc:sldMkLst>
          <pc:docMk/>
          <pc:sldMk cId="2358485073" sldId="267"/>
        </pc:sldMkLst>
        <pc:spChg chg="mod">
          <ac:chgData name="NOVAN 1" userId="f9d6cb72613a0bdd" providerId="LiveId" clId="{5893351B-1749-42AC-9CAB-E6CA2037D238}" dt="2022-12-05T16:39:48.933" v="2429" actId="26606"/>
          <ac:spMkLst>
            <pc:docMk/>
            <pc:sldMk cId="2358485073" sldId="267"/>
            <ac:spMk id="2" creationId="{12570DED-E942-4274-A5C5-61D0403EDC64}"/>
          </ac:spMkLst>
        </pc:spChg>
        <pc:spChg chg="mod">
          <ac:chgData name="NOVAN 1" userId="f9d6cb72613a0bdd" providerId="LiveId" clId="{5893351B-1749-42AC-9CAB-E6CA2037D238}" dt="2022-12-05T16:39:48.933" v="2429" actId="26606"/>
          <ac:spMkLst>
            <pc:docMk/>
            <pc:sldMk cId="2358485073" sldId="267"/>
            <ac:spMk id="4" creationId="{D4816DFD-C4B4-4B75-914C-70EC748D6692}"/>
          </ac:spMkLst>
        </pc:spChg>
        <pc:spChg chg="add">
          <ac:chgData name="NOVAN 1" userId="f9d6cb72613a0bdd" providerId="LiveId" clId="{5893351B-1749-42AC-9CAB-E6CA2037D238}" dt="2022-12-05T16:39:48.933" v="2429" actId="26606"/>
          <ac:spMkLst>
            <pc:docMk/>
            <pc:sldMk cId="2358485073" sldId="267"/>
            <ac:spMk id="12" creationId="{32218886-CF96-4B72-B065-A5D51EE39774}"/>
          </ac:spMkLst>
        </pc:spChg>
        <pc:spChg chg="add">
          <ac:chgData name="NOVAN 1" userId="f9d6cb72613a0bdd" providerId="LiveId" clId="{5893351B-1749-42AC-9CAB-E6CA2037D238}" dt="2022-12-05T16:39:48.933" v="2429" actId="26606"/>
          <ac:spMkLst>
            <pc:docMk/>
            <pc:sldMk cId="2358485073" sldId="267"/>
            <ac:spMk id="14" creationId="{B3045C5E-93FA-407D-BEA7-12245A36F28B}"/>
          </ac:spMkLst>
        </pc:spChg>
        <pc:spChg chg="add">
          <ac:chgData name="NOVAN 1" userId="f9d6cb72613a0bdd" providerId="LiveId" clId="{5893351B-1749-42AC-9CAB-E6CA2037D238}" dt="2022-12-05T16:39:48.933" v="2429" actId="26606"/>
          <ac:spMkLst>
            <pc:docMk/>
            <pc:sldMk cId="2358485073" sldId="267"/>
            <ac:spMk id="16" creationId="{3F0B046C-B5DA-47B6-8BB1-4722F4291591}"/>
          </ac:spMkLst>
        </pc:spChg>
        <pc:spChg chg="add">
          <ac:chgData name="NOVAN 1" userId="f9d6cb72613a0bdd" providerId="LiveId" clId="{5893351B-1749-42AC-9CAB-E6CA2037D238}" dt="2022-12-05T16:39:48.933" v="2429" actId="26606"/>
          <ac:spMkLst>
            <pc:docMk/>
            <pc:sldMk cId="2358485073" sldId="267"/>
            <ac:spMk id="18" creationId="{5EE9E735-E260-432D-810C-BC6BEF5B1483}"/>
          </ac:spMkLst>
        </pc:spChg>
        <pc:spChg chg="add">
          <ac:chgData name="NOVAN 1" userId="f9d6cb72613a0bdd" providerId="LiveId" clId="{5893351B-1749-42AC-9CAB-E6CA2037D238}" dt="2022-12-05T16:39:48.933" v="2429" actId="26606"/>
          <ac:spMkLst>
            <pc:docMk/>
            <pc:sldMk cId="2358485073" sldId="267"/>
            <ac:spMk id="20" creationId="{C35962A4-FCC1-47E8-9B3F-3C2739C0DA76}"/>
          </ac:spMkLst>
        </pc:spChg>
        <pc:spChg chg="add">
          <ac:chgData name="NOVAN 1" userId="f9d6cb72613a0bdd" providerId="LiveId" clId="{5893351B-1749-42AC-9CAB-E6CA2037D238}" dt="2022-12-05T16:39:48.933" v="2429" actId="26606"/>
          <ac:spMkLst>
            <pc:docMk/>
            <pc:sldMk cId="2358485073" sldId="267"/>
            <ac:spMk id="24" creationId="{31E89F29-ADA4-40A8-80E1-48D600174DEE}"/>
          </ac:spMkLst>
        </pc:spChg>
        <pc:spChg chg="add">
          <ac:chgData name="NOVAN 1" userId="f9d6cb72613a0bdd" providerId="LiveId" clId="{5893351B-1749-42AC-9CAB-E6CA2037D238}" dt="2022-12-05T16:39:48.933" v="2429" actId="26606"/>
          <ac:spMkLst>
            <pc:docMk/>
            <pc:sldMk cId="2358485073" sldId="267"/>
            <ac:spMk id="26" creationId="{C32AA8F8-450D-41DC-AE38-266ADD53A0E9}"/>
          </ac:spMkLst>
        </pc:spChg>
        <pc:spChg chg="add">
          <ac:chgData name="NOVAN 1" userId="f9d6cb72613a0bdd" providerId="LiveId" clId="{5893351B-1749-42AC-9CAB-E6CA2037D238}" dt="2022-12-05T16:39:48.933" v="2429" actId="26606"/>
          <ac:spMkLst>
            <pc:docMk/>
            <pc:sldMk cId="2358485073" sldId="267"/>
            <ac:spMk id="28" creationId="{EB048815-C663-4C51-84E9-5C6EFDF177B8}"/>
          </ac:spMkLst>
        </pc:spChg>
        <pc:spChg chg="add">
          <ac:chgData name="NOVAN 1" userId="f9d6cb72613a0bdd" providerId="LiveId" clId="{5893351B-1749-42AC-9CAB-E6CA2037D238}" dt="2022-12-05T16:39:48.933" v="2429" actId="26606"/>
          <ac:spMkLst>
            <pc:docMk/>
            <pc:sldMk cId="2358485073" sldId="267"/>
            <ac:spMk id="30" creationId="{BF090243-7F93-456B-85D9-0D4D10696839}"/>
          </ac:spMkLst>
        </pc:spChg>
        <pc:spChg chg="add">
          <ac:chgData name="NOVAN 1" userId="f9d6cb72613a0bdd" providerId="LiveId" clId="{5893351B-1749-42AC-9CAB-E6CA2037D238}" dt="2022-12-05T16:39:48.933" v="2429" actId="26606"/>
          <ac:spMkLst>
            <pc:docMk/>
            <pc:sldMk cId="2358485073" sldId="267"/>
            <ac:spMk id="32" creationId="{F84F3463-36D2-44CA-9A64-98004ECD8079}"/>
          </ac:spMkLst>
        </pc:spChg>
        <pc:picChg chg="mod ord">
          <ac:chgData name="NOVAN 1" userId="f9d6cb72613a0bdd" providerId="LiveId" clId="{5893351B-1749-42AC-9CAB-E6CA2037D238}" dt="2022-12-05T16:39:48.933" v="2429" actId="26606"/>
          <ac:picMkLst>
            <pc:docMk/>
            <pc:sldMk cId="2358485073" sldId="267"/>
            <ac:picMk id="5" creationId="{C3EAC4CB-8319-1E3A-D687-6E89D185FF8A}"/>
          </ac:picMkLst>
        </pc:picChg>
        <pc:picChg chg="add">
          <ac:chgData name="NOVAN 1" userId="f9d6cb72613a0bdd" providerId="LiveId" clId="{5893351B-1749-42AC-9CAB-E6CA2037D238}" dt="2022-12-05T16:39:48.933" v="2429" actId="26606"/>
          <ac:picMkLst>
            <pc:docMk/>
            <pc:sldMk cId="2358485073" sldId="267"/>
            <ac:picMk id="10" creationId="{56C9FEF2-571A-41A4-8458-15ECC27E9184}"/>
          </ac:picMkLst>
        </pc:picChg>
        <pc:picChg chg="add">
          <ac:chgData name="NOVAN 1" userId="f9d6cb72613a0bdd" providerId="LiveId" clId="{5893351B-1749-42AC-9CAB-E6CA2037D238}" dt="2022-12-05T16:39:48.933" v="2429" actId="26606"/>
          <ac:picMkLst>
            <pc:docMk/>
            <pc:sldMk cId="2358485073" sldId="267"/>
            <ac:picMk id="22" creationId="{127AEDD1-FD88-48D7-8260-0AA34DE0C123}"/>
          </ac:picMkLst>
        </pc:picChg>
      </pc:sldChg>
      <pc:sldChg chg="modSp add mod">
        <pc:chgData name="NOVAN 1" userId="f9d6cb72613a0bdd" providerId="LiveId" clId="{5893351B-1749-42AC-9CAB-E6CA2037D238}" dt="2022-12-05T16:41:12.403" v="2435" actId="207"/>
        <pc:sldMkLst>
          <pc:docMk/>
          <pc:sldMk cId="3463320369" sldId="268"/>
        </pc:sldMkLst>
        <pc:spChg chg="mod">
          <ac:chgData name="NOVAN 1" userId="f9d6cb72613a0bdd" providerId="LiveId" clId="{5893351B-1749-42AC-9CAB-E6CA2037D238}" dt="2022-12-05T16:41:12.403" v="2435" actId="207"/>
          <ac:spMkLst>
            <pc:docMk/>
            <pc:sldMk cId="3463320369" sldId="268"/>
            <ac:spMk id="3" creationId="{96B87C98-6E1F-4B38-91BE-8941A7E9C93B}"/>
          </ac:spMkLst>
        </pc:spChg>
      </pc:sldChg>
      <pc:sldChg chg="addSp delSp modSp add mod setBg">
        <pc:chgData name="NOVAN 1" userId="f9d6cb72613a0bdd" providerId="LiveId" clId="{5893351B-1749-42AC-9CAB-E6CA2037D238}" dt="2022-12-05T16:43:56.119" v="2457" actId="12"/>
        <pc:sldMkLst>
          <pc:docMk/>
          <pc:sldMk cId="2516143318" sldId="269"/>
        </pc:sldMkLst>
        <pc:spChg chg="mod">
          <ac:chgData name="NOVAN 1" userId="f9d6cb72613a0bdd" providerId="LiveId" clId="{5893351B-1749-42AC-9CAB-E6CA2037D238}" dt="2022-12-05T16:43:43.490" v="2456" actId="207"/>
          <ac:spMkLst>
            <pc:docMk/>
            <pc:sldMk cId="2516143318" sldId="269"/>
            <ac:spMk id="2" creationId="{12570DED-E942-4274-A5C5-61D0403EDC64}"/>
          </ac:spMkLst>
        </pc:spChg>
        <pc:spChg chg="mod">
          <ac:chgData name="NOVAN 1" userId="f9d6cb72613a0bdd" providerId="LiveId" clId="{5893351B-1749-42AC-9CAB-E6CA2037D238}" dt="2022-12-05T16:43:56.119" v="2457" actId="12"/>
          <ac:spMkLst>
            <pc:docMk/>
            <pc:sldMk cId="2516143318" sldId="269"/>
            <ac:spMk id="4" creationId="{D4816DFD-C4B4-4B75-914C-70EC748D6692}"/>
          </ac:spMkLst>
        </pc:spChg>
        <pc:spChg chg="add del">
          <ac:chgData name="NOVAN 1" userId="f9d6cb72613a0bdd" providerId="LiveId" clId="{5893351B-1749-42AC-9CAB-E6CA2037D238}" dt="2022-12-05T16:41:59.337" v="2443" actId="26606"/>
          <ac:spMkLst>
            <pc:docMk/>
            <pc:sldMk cId="2516143318" sldId="269"/>
            <ac:spMk id="30" creationId="{8056FB53-DB0F-413C-8771-02CB434114E1}"/>
          </ac:spMkLst>
        </pc:spChg>
        <pc:grpChg chg="add del">
          <ac:chgData name="NOVAN 1" userId="f9d6cb72613a0bdd" providerId="LiveId" clId="{5893351B-1749-42AC-9CAB-E6CA2037D238}" dt="2022-12-05T16:41:59.337" v="2443" actId="26606"/>
          <ac:grpSpMkLst>
            <pc:docMk/>
            <pc:sldMk cId="2516143318" sldId="269"/>
            <ac:grpSpMk id="25" creationId="{121C8873-D97B-452B-BF1E-467937DCE4A9}"/>
          </ac:grpSpMkLst>
        </pc:grpChg>
        <pc:picChg chg="add del mod ord">
          <ac:chgData name="NOVAN 1" userId="f9d6cb72613a0bdd" providerId="LiveId" clId="{5893351B-1749-42AC-9CAB-E6CA2037D238}" dt="2022-12-05T16:42:32.454" v="2447" actId="1076"/>
          <ac:picMkLst>
            <pc:docMk/>
            <pc:sldMk cId="2516143318" sldId="269"/>
            <ac:picMk id="18" creationId="{64A7E2F4-A5A3-8F1F-31A0-7A5D34888C26}"/>
          </ac:picMkLst>
        </pc:picChg>
        <pc:picChg chg="add del">
          <ac:chgData name="NOVAN 1" userId="f9d6cb72613a0bdd" providerId="LiveId" clId="{5893351B-1749-42AC-9CAB-E6CA2037D238}" dt="2022-12-05T16:41:59.337" v="2443" actId="26606"/>
          <ac:picMkLst>
            <pc:docMk/>
            <pc:sldMk cId="2516143318" sldId="269"/>
            <ac:picMk id="23" creationId="{B9A34A26-8C1B-4AAD-9EA6-3B6A3AA1EDC1}"/>
          </ac:picMkLst>
        </pc:picChg>
      </pc:sldChg>
      <pc:sldChg chg="addSp modSp add mod setBg">
        <pc:chgData name="NOVAN 1" userId="f9d6cb72613a0bdd" providerId="LiveId" clId="{5893351B-1749-42AC-9CAB-E6CA2037D238}" dt="2022-12-05T16:44:23.086" v="2458" actId="26606"/>
        <pc:sldMkLst>
          <pc:docMk/>
          <pc:sldMk cId="3973032311" sldId="270"/>
        </pc:sldMkLst>
        <pc:spChg chg="mod">
          <ac:chgData name="NOVAN 1" userId="f9d6cb72613a0bdd" providerId="LiveId" clId="{5893351B-1749-42AC-9CAB-E6CA2037D238}" dt="2022-12-05T16:44:23.086" v="2458" actId="26606"/>
          <ac:spMkLst>
            <pc:docMk/>
            <pc:sldMk cId="3973032311" sldId="270"/>
            <ac:spMk id="2" creationId="{12570DED-E942-4274-A5C5-61D0403EDC64}"/>
          </ac:spMkLst>
        </pc:spChg>
        <pc:spChg chg="mod">
          <ac:chgData name="NOVAN 1" userId="f9d6cb72613a0bdd" providerId="LiveId" clId="{5893351B-1749-42AC-9CAB-E6CA2037D238}" dt="2022-12-05T16:44:23.086" v="2458" actId="26606"/>
          <ac:spMkLst>
            <pc:docMk/>
            <pc:sldMk cId="3973032311" sldId="270"/>
            <ac:spMk id="4" creationId="{D4816DFD-C4B4-4B75-914C-70EC748D6692}"/>
          </ac:spMkLst>
        </pc:spChg>
        <pc:spChg chg="add">
          <ac:chgData name="NOVAN 1" userId="f9d6cb72613a0bdd" providerId="LiveId" clId="{5893351B-1749-42AC-9CAB-E6CA2037D238}" dt="2022-12-05T16:44:23.086" v="2458" actId="26606"/>
          <ac:spMkLst>
            <pc:docMk/>
            <pc:sldMk cId="3973032311" sldId="270"/>
            <ac:spMk id="12" creationId="{32218886-CF96-4B72-B065-A5D51EE39774}"/>
          </ac:spMkLst>
        </pc:spChg>
        <pc:spChg chg="add">
          <ac:chgData name="NOVAN 1" userId="f9d6cb72613a0bdd" providerId="LiveId" clId="{5893351B-1749-42AC-9CAB-E6CA2037D238}" dt="2022-12-05T16:44:23.086" v="2458" actId="26606"/>
          <ac:spMkLst>
            <pc:docMk/>
            <pc:sldMk cId="3973032311" sldId="270"/>
            <ac:spMk id="14" creationId="{B3045C5E-93FA-407D-BEA7-12245A36F28B}"/>
          </ac:spMkLst>
        </pc:spChg>
        <pc:spChg chg="add">
          <ac:chgData name="NOVAN 1" userId="f9d6cb72613a0bdd" providerId="LiveId" clId="{5893351B-1749-42AC-9CAB-E6CA2037D238}" dt="2022-12-05T16:44:23.086" v="2458" actId="26606"/>
          <ac:spMkLst>
            <pc:docMk/>
            <pc:sldMk cId="3973032311" sldId="270"/>
            <ac:spMk id="16" creationId="{3F0B046C-B5DA-47B6-8BB1-4722F4291591}"/>
          </ac:spMkLst>
        </pc:spChg>
        <pc:spChg chg="add">
          <ac:chgData name="NOVAN 1" userId="f9d6cb72613a0bdd" providerId="LiveId" clId="{5893351B-1749-42AC-9CAB-E6CA2037D238}" dt="2022-12-05T16:44:23.086" v="2458" actId="26606"/>
          <ac:spMkLst>
            <pc:docMk/>
            <pc:sldMk cId="3973032311" sldId="270"/>
            <ac:spMk id="18" creationId="{5EE9E735-E260-432D-810C-BC6BEF5B1483}"/>
          </ac:spMkLst>
        </pc:spChg>
        <pc:spChg chg="add">
          <ac:chgData name="NOVAN 1" userId="f9d6cb72613a0bdd" providerId="LiveId" clId="{5893351B-1749-42AC-9CAB-E6CA2037D238}" dt="2022-12-05T16:44:23.086" v="2458" actId="26606"/>
          <ac:spMkLst>
            <pc:docMk/>
            <pc:sldMk cId="3973032311" sldId="270"/>
            <ac:spMk id="20" creationId="{C35962A4-FCC1-47E8-9B3F-3C2739C0DA76}"/>
          </ac:spMkLst>
        </pc:spChg>
        <pc:spChg chg="add">
          <ac:chgData name="NOVAN 1" userId="f9d6cb72613a0bdd" providerId="LiveId" clId="{5893351B-1749-42AC-9CAB-E6CA2037D238}" dt="2022-12-05T16:44:23.086" v="2458" actId="26606"/>
          <ac:spMkLst>
            <pc:docMk/>
            <pc:sldMk cId="3973032311" sldId="270"/>
            <ac:spMk id="24" creationId="{59CAFCCC-31DC-4DAE-82B5-5595D2B60ECE}"/>
          </ac:spMkLst>
        </pc:spChg>
        <pc:spChg chg="add">
          <ac:chgData name="NOVAN 1" userId="f9d6cb72613a0bdd" providerId="LiveId" clId="{5893351B-1749-42AC-9CAB-E6CA2037D238}" dt="2022-12-05T16:44:23.086" v="2458" actId="26606"/>
          <ac:spMkLst>
            <pc:docMk/>
            <pc:sldMk cId="3973032311" sldId="270"/>
            <ac:spMk id="26" creationId="{4DAA766E-8B60-438F-BC33-1F432B72F37C}"/>
          </ac:spMkLst>
        </pc:spChg>
        <pc:spChg chg="add">
          <ac:chgData name="NOVAN 1" userId="f9d6cb72613a0bdd" providerId="LiveId" clId="{5893351B-1749-42AC-9CAB-E6CA2037D238}" dt="2022-12-05T16:44:23.086" v="2458" actId="26606"/>
          <ac:spMkLst>
            <pc:docMk/>
            <pc:sldMk cId="3973032311" sldId="270"/>
            <ac:spMk id="28" creationId="{89FEC5BA-7EFD-4158-BA8C-2BC672629824}"/>
          </ac:spMkLst>
        </pc:spChg>
        <pc:spChg chg="add">
          <ac:chgData name="NOVAN 1" userId="f9d6cb72613a0bdd" providerId="LiveId" clId="{5893351B-1749-42AC-9CAB-E6CA2037D238}" dt="2022-12-05T16:44:23.086" v="2458" actId="26606"/>
          <ac:spMkLst>
            <pc:docMk/>
            <pc:sldMk cId="3973032311" sldId="270"/>
            <ac:spMk id="30" creationId="{31570CAD-FC56-46B2-8244-32846802191B}"/>
          </ac:spMkLst>
        </pc:spChg>
        <pc:spChg chg="add">
          <ac:chgData name="NOVAN 1" userId="f9d6cb72613a0bdd" providerId="LiveId" clId="{5893351B-1749-42AC-9CAB-E6CA2037D238}" dt="2022-12-05T16:44:23.086" v="2458" actId="26606"/>
          <ac:spMkLst>
            <pc:docMk/>
            <pc:sldMk cId="3973032311" sldId="270"/>
            <ac:spMk id="32" creationId="{C0E8A866-203B-4593-8421-E6E7604B915B}"/>
          </ac:spMkLst>
        </pc:spChg>
        <pc:picChg chg="mod ord">
          <ac:chgData name="NOVAN 1" userId="f9d6cb72613a0bdd" providerId="LiveId" clId="{5893351B-1749-42AC-9CAB-E6CA2037D238}" dt="2022-12-05T16:44:23.086" v="2458" actId="26606"/>
          <ac:picMkLst>
            <pc:docMk/>
            <pc:sldMk cId="3973032311" sldId="270"/>
            <ac:picMk id="5" creationId="{F17F0366-BC7E-39AA-8730-B9DBB78D991D}"/>
          </ac:picMkLst>
        </pc:picChg>
        <pc:picChg chg="add">
          <ac:chgData name="NOVAN 1" userId="f9d6cb72613a0bdd" providerId="LiveId" clId="{5893351B-1749-42AC-9CAB-E6CA2037D238}" dt="2022-12-05T16:44:23.086" v="2458" actId="26606"/>
          <ac:picMkLst>
            <pc:docMk/>
            <pc:sldMk cId="3973032311" sldId="270"/>
            <ac:picMk id="10" creationId="{56C9FEF2-571A-41A4-8458-15ECC27E9184}"/>
          </ac:picMkLst>
        </pc:picChg>
        <pc:picChg chg="add">
          <ac:chgData name="NOVAN 1" userId="f9d6cb72613a0bdd" providerId="LiveId" clId="{5893351B-1749-42AC-9CAB-E6CA2037D238}" dt="2022-12-05T16:44:23.086" v="2458" actId="26606"/>
          <ac:picMkLst>
            <pc:docMk/>
            <pc:sldMk cId="3973032311" sldId="270"/>
            <ac:picMk id="22" creationId="{FF48019B-E2E7-4CFB-A6DC-09441C213329}"/>
          </ac:picMkLst>
        </pc:picChg>
      </pc:sldChg>
      <pc:sldChg chg="addSp delSp modSp add mod setBg">
        <pc:chgData name="NOVAN 1" userId="f9d6cb72613a0bdd" providerId="LiveId" clId="{5893351B-1749-42AC-9CAB-E6CA2037D238}" dt="2022-12-05T16:45:51.426" v="2463" actId="1076"/>
        <pc:sldMkLst>
          <pc:docMk/>
          <pc:sldMk cId="3015453786" sldId="271"/>
        </pc:sldMkLst>
        <pc:spChg chg="mod">
          <ac:chgData name="NOVAN 1" userId="f9d6cb72613a0bdd" providerId="LiveId" clId="{5893351B-1749-42AC-9CAB-E6CA2037D238}" dt="2022-12-05T16:45:42.123" v="2461" actId="26606"/>
          <ac:spMkLst>
            <pc:docMk/>
            <pc:sldMk cId="3015453786" sldId="271"/>
            <ac:spMk id="2" creationId="{12570DED-E942-4274-A5C5-61D0403EDC64}"/>
          </ac:spMkLst>
        </pc:spChg>
        <pc:spChg chg="mod">
          <ac:chgData name="NOVAN 1" userId="f9d6cb72613a0bdd" providerId="LiveId" clId="{5893351B-1749-42AC-9CAB-E6CA2037D238}" dt="2022-12-05T16:45:42.123" v="2461" actId="26606"/>
          <ac:spMkLst>
            <pc:docMk/>
            <pc:sldMk cId="3015453786" sldId="271"/>
            <ac:spMk id="4" creationId="{D4816DFD-C4B4-4B75-914C-70EC748D6692}"/>
          </ac:spMkLst>
        </pc:spChg>
        <pc:spChg chg="add del">
          <ac:chgData name="NOVAN 1" userId="f9d6cb72613a0bdd" providerId="LiveId" clId="{5893351B-1749-42AC-9CAB-E6CA2037D238}" dt="2022-12-05T16:45:41.879" v="2460" actId="26606"/>
          <ac:spMkLst>
            <pc:docMk/>
            <pc:sldMk cId="3015453786" sldId="271"/>
            <ac:spMk id="12" creationId="{32218886-CF96-4B72-B065-A5D51EE39774}"/>
          </ac:spMkLst>
        </pc:spChg>
        <pc:spChg chg="add del">
          <ac:chgData name="NOVAN 1" userId="f9d6cb72613a0bdd" providerId="LiveId" clId="{5893351B-1749-42AC-9CAB-E6CA2037D238}" dt="2022-12-05T16:45:41.879" v="2460" actId="26606"/>
          <ac:spMkLst>
            <pc:docMk/>
            <pc:sldMk cId="3015453786" sldId="271"/>
            <ac:spMk id="14" creationId="{B3045C5E-93FA-407D-BEA7-12245A36F28B}"/>
          </ac:spMkLst>
        </pc:spChg>
        <pc:spChg chg="add del">
          <ac:chgData name="NOVAN 1" userId="f9d6cb72613a0bdd" providerId="LiveId" clId="{5893351B-1749-42AC-9CAB-E6CA2037D238}" dt="2022-12-05T16:45:41.879" v="2460" actId="26606"/>
          <ac:spMkLst>
            <pc:docMk/>
            <pc:sldMk cId="3015453786" sldId="271"/>
            <ac:spMk id="16" creationId="{3F0B046C-B5DA-47B6-8BB1-4722F4291591}"/>
          </ac:spMkLst>
        </pc:spChg>
        <pc:spChg chg="add del">
          <ac:chgData name="NOVAN 1" userId="f9d6cb72613a0bdd" providerId="LiveId" clId="{5893351B-1749-42AC-9CAB-E6CA2037D238}" dt="2022-12-05T16:45:41.879" v="2460" actId="26606"/>
          <ac:spMkLst>
            <pc:docMk/>
            <pc:sldMk cId="3015453786" sldId="271"/>
            <ac:spMk id="18" creationId="{5EE9E735-E260-432D-810C-BC6BEF5B1483}"/>
          </ac:spMkLst>
        </pc:spChg>
        <pc:spChg chg="add del">
          <ac:chgData name="NOVAN 1" userId="f9d6cb72613a0bdd" providerId="LiveId" clId="{5893351B-1749-42AC-9CAB-E6CA2037D238}" dt="2022-12-05T16:45:41.879" v="2460" actId="26606"/>
          <ac:spMkLst>
            <pc:docMk/>
            <pc:sldMk cId="3015453786" sldId="271"/>
            <ac:spMk id="20" creationId="{C35962A4-FCC1-47E8-9B3F-3C2739C0DA76}"/>
          </ac:spMkLst>
        </pc:spChg>
        <pc:spChg chg="add del">
          <ac:chgData name="NOVAN 1" userId="f9d6cb72613a0bdd" providerId="LiveId" clId="{5893351B-1749-42AC-9CAB-E6CA2037D238}" dt="2022-12-05T16:45:41.879" v="2460" actId="26606"/>
          <ac:spMkLst>
            <pc:docMk/>
            <pc:sldMk cId="3015453786" sldId="271"/>
            <ac:spMk id="24" creationId="{BDACDBB7-7927-4B0B-8D18-B7CC3D83E534}"/>
          </ac:spMkLst>
        </pc:spChg>
        <pc:spChg chg="add del">
          <ac:chgData name="NOVAN 1" userId="f9d6cb72613a0bdd" providerId="LiveId" clId="{5893351B-1749-42AC-9CAB-E6CA2037D238}" dt="2022-12-05T16:45:41.879" v="2460" actId="26606"/>
          <ac:spMkLst>
            <pc:docMk/>
            <pc:sldMk cId="3015453786" sldId="271"/>
            <ac:spMk id="26" creationId="{6E1E0C16-4E8C-4C11-A267-4752876A484B}"/>
          </ac:spMkLst>
        </pc:spChg>
        <pc:spChg chg="add del">
          <ac:chgData name="NOVAN 1" userId="f9d6cb72613a0bdd" providerId="LiveId" clId="{5893351B-1749-42AC-9CAB-E6CA2037D238}" dt="2022-12-05T16:45:41.879" v="2460" actId="26606"/>
          <ac:spMkLst>
            <pc:docMk/>
            <pc:sldMk cId="3015453786" sldId="271"/>
            <ac:spMk id="28" creationId="{EFC5D9BC-73BC-4697-8D06-164E97AB94B7}"/>
          </ac:spMkLst>
        </pc:spChg>
        <pc:spChg chg="add del">
          <ac:chgData name="NOVAN 1" userId="f9d6cb72613a0bdd" providerId="LiveId" clId="{5893351B-1749-42AC-9CAB-E6CA2037D238}" dt="2022-12-05T16:45:41.879" v="2460" actId="26606"/>
          <ac:spMkLst>
            <pc:docMk/>
            <pc:sldMk cId="3015453786" sldId="271"/>
            <ac:spMk id="30" creationId="{88C9FC3D-123B-49D8-B757-683D25AE4162}"/>
          </ac:spMkLst>
        </pc:spChg>
        <pc:spChg chg="add del">
          <ac:chgData name="NOVAN 1" userId="f9d6cb72613a0bdd" providerId="LiveId" clId="{5893351B-1749-42AC-9CAB-E6CA2037D238}" dt="2022-12-05T16:45:41.879" v="2460" actId="26606"/>
          <ac:spMkLst>
            <pc:docMk/>
            <pc:sldMk cId="3015453786" sldId="271"/>
            <ac:spMk id="32" creationId="{04CACAF0-B79A-4D08-931A-11C682D8F41F}"/>
          </ac:spMkLst>
        </pc:spChg>
        <pc:spChg chg="add">
          <ac:chgData name="NOVAN 1" userId="f9d6cb72613a0bdd" providerId="LiveId" clId="{5893351B-1749-42AC-9CAB-E6CA2037D238}" dt="2022-12-05T16:45:42.123" v="2461" actId="26606"/>
          <ac:spMkLst>
            <pc:docMk/>
            <pc:sldMk cId="3015453786" sldId="271"/>
            <ac:spMk id="35" creationId="{32218886-CF96-4B72-B065-A5D51EE39774}"/>
          </ac:spMkLst>
        </pc:spChg>
        <pc:spChg chg="add">
          <ac:chgData name="NOVAN 1" userId="f9d6cb72613a0bdd" providerId="LiveId" clId="{5893351B-1749-42AC-9CAB-E6CA2037D238}" dt="2022-12-05T16:45:42.123" v="2461" actId="26606"/>
          <ac:spMkLst>
            <pc:docMk/>
            <pc:sldMk cId="3015453786" sldId="271"/>
            <ac:spMk id="36" creationId="{B3045C5E-93FA-407D-BEA7-12245A36F28B}"/>
          </ac:spMkLst>
        </pc:spChg>
        <pc:spChg chg="add">
          <ac:chgData name="NOVAN 1" userId="f9d6cb72613a0bdd" providerId="LiveId" clId="{5893351B-1749-42AC-9CAB-E6CA2037D238}" dt="2022-12-05T16:45:42.123" v="2461" actId="26606"/>
          <ac:spMkLst>
            <pc:docMk/>
            <pc:sldMk cId="3015453786" sldId="271"/>
            <ac:spMk id="37" creationId="{3F0B046C-B5DA-47B6-8BB1-4722F4291591}"/>
          </ac:spMkLst>
        </pc:spChg>
        <pc:spChg chg="add">
          <ac:chgData name="NOVAN 1" userId="f9d6cb72613a0bdd" providerId="LiveId" clId="{5893351B-1749-42AC-9CAB-E6CA2037D238}" dt="2022-12-05T16:45:42.123" v="2461" actId="26606"/>
          <ac:spMkLst>
            <pc:docMk/>
            <pc:sldMk cId="3015453786" sldId="271"/>
            <ac:spMk id="38" creationId="{5EE9E735-E260-432D-810C-BC6BEF5B1483}"/>
          </ac:spMkLst>
        </pc:spChg>
        <pc:spChg chg="add">
          <ac:chgData name="NOVAN 1" userId="f9d6cb72613a0bdd" providerId="LiveId" clId="{5893351B-1749-42AC-9CAB-E6CA2037D238}" dt="2022-12-05T16:45:42.123" v="2461" actId="26606"/>
          <ac:spMkLst>
            <pc:docMk/>
            <pc:sldMk cId="3015453786" sldId="271"/>
            <ac:spMk id="39" creationId="{C35962A4-FCC1-47E8-9B3F-3C2739C0DA76}"/>
          </ac:spMkLst>
        </pc:spChg>
        <pc:spChg chg="add">
          <ac:chgData name="NOVAN 1" userId="f9d6cb72613a0bdd" providerId="LiveId" clId="{5893351B-1749-42AC-9CAB-E6CA2037D238}" dt="2022-12-05T16:45:42.123" v="2461" actId="26606"/>
          <ac:spMkLst>
            <pc:docMk/>
            <pc:sldMk cId="3015453786" sldId="271"/>
            <ac:spMk id="41" creationId="{AA28869F-0B15-40B3-B8C4-C5DBB3334AE7}"/>
          </ac:spMkLst>
        </pc:spChg>
        <pc:spChg chg="add">
          <ac:chgData name="NOVAN 1" userId="f9d6cb72613a0bdd" providerId="LiveId" clId="{5893351B-1749-42AC-9CAB-E6CA2037D238}" dt="2022-12-05T16:45:42.123" v="2461" actId="26606"/>
          <ac:spMkLst>
            <pc:docMk/>
            <pc:sldMk cId="3015453786" sldId="271"/>
            <ac:spMk id="42" creationId="{5090ACD8-57A5-44C3-BD57-D66A9FF88D63}"/>
          </ac:spMkLst>
        </pc:spChg>
        <pc:spChg chg="add">
          <ac:chgData name="NOVAN 1" userId="f9d6cb72613a0bdd" providerId="LiveId" clId="{5893351B-1749-42AC-9CAB-E6CA2037D238}" dt="2022-12-05T16:45:42.123" v="2461" actId="26606"/>
          <ac:spMkLst>
            <pc:docMk/>
            <pc:sldMk cId="3015453786" sldId="271"/>
            <ac:spMk id="43" creationId="{DB787772-8579-47D2-8BD7-B03255E408ED}"/>
          </ac:spMkLst>
        </pc:spChg>
        <pc:picChg chg="mod ord">
          <ac:chgData name="NOVAN 1" userId="f9d6cb72613a0bdd" providerId="LiveId" clId="{5893351B-1749-42AC-9CAB-E6CA2037D238}" dt="2022-12-05T16:45:51.426" v="2463" actId="1076"/>
          <ac:picMkLst>
            <pc:docMk/>
            <pc:sldMk cId="3015453786" sldId="271"/>
            <ac:picMk id="5" creationId="{2A7953A3-173F-6AD4-FAF7-2F462D0E2D5E}"/>
          </ac:picMkLst>
        </pc:picChg>
        <pc:picChg chg="add del">
          <ac:chgData name="NOVAN 1" userId="f9d6cb72613a0bdd" providerId="LiveId" clId="{5893351B-1749-42AC-9CAB-E6CA2037D238}" dt="2022-12-05T16:45:41.879" v="2460" actId="26606"/>
          <ac:picMkLst>
            <pc:docMk/>
            <pc:sldMk cId="3015453786" sldId="271"/>
            <ac:picMk id="10" creationId="{56C9FEF2-571A-41A4-8458-15ECC27E9184}"/>
          </ac:picMkLst>
        </pc:picChg>
        <pc:picChg chg="add del">
          <ac:chgData name="NOVAN 1" userId="f9d6cb72613a0bdd" providerId="LiveId" clId="{5893351B-1749-42AC-9CAB-E6CA2037D238}" dt="2022-12-05T16:45:41.879" v="2460" actId="26606"/>
          <ac:picMkLst>
            <pc:docMk/>
            <pc:sldMk cId="3015453786" sldId="271"/>
            <ac:picMk id="22" creationId="{0C612203-2EFA-43B5-9334-7B9AD22ECECE}"/>
          </ac:picMkLst>
        </pc:picChg>
        <pc:picChg chg="add">
          <ac:chgData name="NOVAN 1" userId="f9d6cb72613a0bdd" providerId="LiveId" clId="{5893351B-1749-42AC-9CAB-E6CA2037D238}" dt="2022-12-05T16:45:42.123" v="2461" actId="26606"/>
          <ac:picMkLst>
            <pc:docMk/>
            <pc:sldMk cId="3015453786" sldId="271"/>
            <ac:picMk id="34" creationId="{56C9FEF2-571A-41A4-8458-15ECC27E9184}"/>
          </ac:picMkLst>
        </pc:picChg>
        <pc:picChg chg="add">
          <ac:chgData name="NOVAN 1" userId="f9d6cb72613a0bdd" providerId="LiveId" clId="{5893351B-1749-42AC-9CAB-E6CA2037D238}" dt="2022-12-05T16:45:42.123" v="2461" actId="26606"/>
          <ac:picMkLst>
            <pc:docMk/>
            <pc:sldMk cId="3015453786" sldId="271"/>
            <ac:picMk id="40" creationId="{8D46592B-49C7-4776-8861-50EF988806BF}"/>
          </ac:picMkLst>
        </pc:picChg>
        <pc:cxnChg chg="add">
          <ac:chgData name="NOVAN 1" userId="f9d6cb72613a0bdd" providerId="LiveId" clId="{5893351B-1749-42AC-9CAB-E6CA2037D238}" dt="2022-12-05T16:45:42.123" v="2461" actId="26606"/>
          <ac:cxnSpMkLst>
            <pc:docMk/>
            <pc:sldMk cId="3015453786" sldId="271"/>
            <ac:cxnSpMk id="44" creationId="{7F17C79B-E3A6-4819-B3EC-D2610F84DF10}"/>
          </ac:cxnSpMkLst>
        </pc:cxnChg>
      </pc:sldChg>
      <pc:sldChg chg="modSp add mod">
        <pc:chgData name="NOVAN 1" userId="f9d6cb72613a0bdd" providerId="LiveId" clId="{5893351B-1749-42AC-9CAB-E6CA2037D238}" dt="2022-12-05T16:47:06.249" v="2469" actId="207"/>
        <pc:sldMkLst>
          <pc:docMk/>
          <pc:sldMk cId="2882088581" sldId="272"/>
        </pc:sldMkLst>
        <pc:spChg chg="mod">
          <ac:chgData name="NOVAN 1" userId="f9d6cb72613a0bdd" providerId="LiveId" clId="{5893351B-1749-42AC-9CAB-E6CA2037D238}" dt="2022-12-05T16:47:06.249" v="2469" actId="207"/>
          <ac:spMkLst>
            <pc:docMk/>
            <pc:sldMk cId="2882088581" sldId="272"/>
            <ac:spMk id="3" creationId="{96B87C98-6E1F-4B38-91BE-8941A7E9C93B}"/>
          </ac:spMkLst>
        </pc:spChg>
      </pc:sldChg>
      <pc:sldChg chg="modSp add mod">
        <pc:chgData name="NOVAN 1" userId="f9d6cb72613a0bdd" providerId="LiveId" clId="{5893351B-1749-42AC-9CAB-E6CA2037D238}" dt="2022-12-05T16:48:14.865" v="2473" actId="1076"/>
        <pc:sldMkLst>
          <pc:docMk/>
          <pc:sldMk cId="343451385" sldId="273"/>
        </pc:sldMkLst>
        <pc:spChg chg="mod">
          <ac:chgData name="NOVAN 1" userId="f9d6cb72613a0bdd" providerId="LiveId" clId="{5893351B-1749-42AC-9CAB-E6CA2037D238}" dt="2022-12-05T16:47:56.362" v="2470" actId="1076"/>
          <ac:spMkLst>
            <pc:docMk/>
            <pc:sldMk cId="343451385" sldId="273"/>
            <ac:spMk id="2" creationId="{12570DED-E942-4274-A5C5-61D0403EDC64}"/>
          </ac:spMkLst>
        </pc:spChg>
        <pc:spChg chg="mod">
          <ac:chgData name="NOVAN 1" userId="f9d6cb72613a0bdd" providerId="LiveId" clId="{5893351B-1749-42AC-9CAB-E6CA2037D238}" dt="2022-12-05T16:48:10.481" v="2472" actId="12"/>
          <ac:spMkLst>
            <pc:docMk/>
            <pc:sldMk cId="343451385" sldId="273"/>
            <ac:spMk id="4" creationId="{D4816DFD-C4B4-4B75-914C-70EC748D6692}"/>
          </ac:spMkLst>
        </pc:spChg>
        <pc:picChg chg="mod">
          <ac:chgData name="NOVAN 1" userId="f9d6cb72613a0bdd" providerId="LiveId" clId="{5893351B-1749-42AC-9CAB-E6CA2037D238}" dt="2022-12-05T16:48:14.865" v="2473" actId="1076"/>
          <ac:picMkLst>
            <pc:docMk/>
            <pc:sldMk cId="343451385" sldId="273"/>
            <ac:picMk id="5" creationId="{E3A69A7B-B111-155E-AA0A-56BD41478539}"/>
          </ac:picMkLst>
        </pc:picChg>
      </pc:sldChg>
      <pc:sldChg chg="addSp delSp modSp add mod setBg addAnim">
        <pc:chgData name="NOVAN 1" userId="f9d6cb72613a0bdd" providerId="LiveId" clId="{5893351B-1749-42AC-9CAB-E6CA2037D238}" dt="2022-12-05T16:48:40.827" v="2481"/>
        <pc:sldMkLst>
          <pc:docMk/>
          <pc:sldMk cId="3589494534" sldId="274"/>
        </pc:sldMkLst>
        <pc:spChg chg="mod">
          <ac:chgData name="NOVAN 1" userId="f9d6cb72613a0bdd" providerId="LiveId" clId="{5893351B-1749-42AC-9CAB-E6CA2037D238}" dt="2022-12-05T16:48:40.827" v="2480" actId="26606"/>
          <ac:spMkLst>
            <pc:docMk/>
            <pc:sldMk cId="3589494534" sldId="274"/>
            <ac:spMk id="2" creationId="{12570DED-E942-4274-A5C5-61D0403EDC64}"/>
          </ac:spMkLst>
        </pc:spChg>
        <pc:spChg chg="mod">
          <ac:chgData name="NOVAN 1" userId="f9d6cb72613a0bdd" providerId="LiveId" clId="{5893351B-1749-42AC-9CAB-E6CA2037D238}" dt="2022-12-05T16:48:40.827" v="2480" actId="26606"/>
          <ac:spMkLst>
            <pc:docMk/>
            <pc:sldMk cId="3589494534" sldId="274"/>
            <ac:spMk id="4" creationId="{D4816DFD-C4B4-4B75-914C-70EC748D6692}"/>
          </ac:spMkLst>
        </pc:spChg>
        <pc:spChg chg="add del">
          <ac:chgData name="NOVAN 1" userId="f9d6cb72613a0bdd" providerId="LiveId" clId="{5893351B-1749-42AC-9CAB-E6CA2037D238}" dt="2022-12-05T16:48:35.652" v="2475" actId="26606"/>
          <ac:spMkLst>
            <pc:docMk/>
            <pc:sldMk cId="3589494534" sldId="274"/>
            <ac:spMk id="12" creationId="{32218886-CF96-4B72-B065-A5D51EE39774}"/>
          </ac:spMkLst>
        </pc:spChg>
        <pc:spChg chg="add del">
          <ac:chgData name="NOVAN 1" userId="f9d6cb72613a0bdd" providerId="LiveId" clId="{5893351B-1749-42AC-9CAB-E6CA2037D238}" dt="2022-12-05T16:48:35.652" v="2475" actId="26606"/>
          <ac:spMkLst>
            <pc:docMk/>
            <pc:sldMk cId="3589494534" sldId="274"/>
            <ac:spMk id="14" creationId="{B3045C5E-93FA-407D-BEA7-12245A36F28B}"/>
          </ac:spMkLst>
        </pc:spChg>
        <pc:spChg chg="add del">
          <ac:chgData name="NOVAN 1" userId="f9d6cb72613a0bdd" providerId="LiveId" clId="{5893351B-1749-42AC-9CAB-E6CA2037D238}" dt="2022-12-05T16:48:35.652" v="2475" actId="26606"/>
          <ac:spMkLst>
            <pc:docMk/>
            <pc:sldMk cId="3589494534" sldId="274"/>
            <ac:spMk id="16" creationId="{3F0B046C-B5DA-47B6-8BB1-4722F4291591}"/>
          </ac:spMkLst>
        </pc:spChg>
        <pc:spChg chg="add del">
          <ac:chgData name="NOVAN 1" userId="f9d6cb72613a0bdd" providerId="LiveId" clId="{5893351B-1749-42AC-9CAB-E6CA2037D238}" dt="2022-12-05T16:48:35.652" v="2475" actId="26606"/>
          <ac:spMkLst>
            <pc:docMk/>
            <pc:sldMk cId="3589494534" sldId="274"/>
            <ac:spMk id="18" creationId="{5EE9E735-E260-432D-810C-BC6BEF5B1483}"/>
          </ac:spMkLst>
        </pc:spChg>
        <pc:spChg chg="add del">
          <ac:chgData name="NOVAN 1" userId="f9d6cb72613a0bdd" providerId="LiveId" clId="{5893351B-1749-42AC-9CAB-E6CA2037D238}" dt="2022-12-05T16:48:35.652" v="2475" actId="26606"/>
          <ac:spMkLst>
            <pc:docMk/>
            <pc:sldMk cId="3589494534" sldId="274"/>
            <ac:spMk id="20" creationId="{C35962A4-FCC1-47E8-9B3F-3C2739C0DA76}"/>
          </ac:spMkLst>
        </pc:spChg>
        <pc:spChg chg="add del">
          <ac:chgData name="NOVAN 1" userId="f9d6cb72613a0bdd" providerId="LiveId" clId="{5893351B-1749-42AC-9CAB-E6CA2037D238}" dt="2022-12-05T16:48:35.652" v="2475" actId="26606"/>
          <ac:spMkLst>
            <pc:docMk/>
            <pc:sldMk cId="3589494534" sldId="274"/>
            <ac:spMk id="24" creationId="{31E89F29-ADA4-40A8-80E1-48D600174DEE}"/>
          </ac:spMkLst>
        </pc:spChg>
        <pc:spChg chg="add del">
          <ac:chgData name="NOVAN 1" userId="f9d6cb72613a0bdd" providerId="LiveId" clId="{5893351B-1749-42AC-9CAB-E6CA2037D238}" dt="2022-12-05T16:48:35.652" v="2475" actId="26606"/>
          <ac:spMkLst>
            <pc:docMk/>
            <pc:sldMk cId="3589494534" sldId="274"/>
            <ac:spMk id="26" creationId="{C32AA8F8-450D-41DC-AE38-266ADD53A0E9}"/>
          </ac:spMkLst>
        </pc:spChg>
        <pc:spChg chg="add del">
          <ac:chgData name="NOVAN 1" userId="f9d6cb72613a0bdd" providerId="LiveId" clId="{5893351B-1749-42AC-9CAB-E6CA2037D238}" dt="2022-12-05T16:48:35.652" v="2475" actId="26606"/>
          <ac:spMkLst>
            <pc:docMk/>
            <pc:sldMk cId="3589494534" sldId="274"/>
            <ac:spMk id="28" creationId="{EB048815-C663-4C51-84E9-5C6EFDF177B8}"/>
          </ac:spMkLst>
        </pc:spChg>
        <pc:spChg chg="add del">
          <ac:chgData name="NOVAN 1" userId="f9d6cb72613a0bdd" providerId="LiveId" clId="{5893351B-1749-42AC-9CAB-E6CA2037D238}" dt="2022-12-05T16:48:35.652" v="2475" actId="26606"/>
          <ac:spMkLst>
            <pc:docMk/>
            <pc:sldMk cId="3589494534" sldId="274"/>
            <ac:spMk id="30" creationId="{BF090243-7F93-456B-85D9-0D4D10696839}"/>
          </ac:spMkLst>
        </pc:spChg>
        <pc:spChg chg="add del">
          <ac:chgData name="NOVAN 1" userId="f9d6cb72613a0bdd" providerId="LiveId" clId="{5893351B-1749-42AC-9CAB-E6CA2037D238}" dt="2022-12-05T16:48:35.652" v="2475" actId="26606"/>
          <ac:spMkLst>
            <pc:docMk/>
            <pc:sldMk cId="3589494534" sldId="274"/>
            <ac:spMk id="32" creationId="{F84F3463-36D2-44CA-9A64-98004ECD8079}"/>
          </ac:spMkLst>
        </pc:spChg>
        <pc:spChg chg="add del">
          <ac:chgData name="NOVAN 1" userId="f9d6cb72613a0bdd" providerId="LiveId" clId="{5893351B-1749-42AC-9CAB-E6CA2037D238}" dt="2022-12-05T16:48:38.635" v="2477" actId="26606"/>
          <ac:spMkLst>
            <pc:docMk/>
            <pc:sldMk cId="3589494534" sldId="274"/>
            <ac:spMk id="35" creationId="{32218886-CF96-4B72-B065-A5D51EE39774}"/>
          </ac:spMkLst>
        </pc:spChg>
        <pc:spChg chg="add del">
          <ac:chgData name="NOVAN 1" userId="f9d6cb72613a0bdd" providerId="LiveId" clId="{5893351B-1749-42AC-9CAB-E6CA2037D238}" dt="2022-12-05T16:48:38.635" v="2477" actId="26606"/>
          <ac:spMkLst>
            <pc:docMk/>
            <pc:sldMk cId="3589494534" sldId="274"/>
            <ac:spMk id="36" creationId="{B3045C5E-93FA-407D-BEA7-12245A36F28B}"/>
          </ac:spMkLst>
        </pc:spChg>
        <pc:spChg chg="add del">
          <ac:chgData name="NOVAN 1" userId="f9d6cb72613a0bdd" providerId="LiveId" clId="{5893351B-1749-42AC-9CAB-E6CA2037D238}" dt="2022-12-05T16:48:38.635" v="2477" actId="26606"/>
          <ac:spMkLst>
            <pc:docMk/>
            <pc:sldMk cId="3589494534" sldId="274"/>
            <ac:spMk id="37" creationId="{3F0B046C-B5DA-47B6-8BB1-4722F4291591}"/>
          </ac:spMkLst>
        </pc:spChg>
        <pc:spChg chg="add del">
          <ac:chgData name="NOVAN 1" userId="f9d6cb72613a0bdd" providerId="LiveId" clId="{5893351B-1749-42AC-9CAB-E6CA2037D238}" dt="2022-12-05T16:48:38.635" v="2477" actId="26606"/>
          <ac:spMkLst>
            <pc:docMk/>
            <pc:sldMk cId="3589494534" sldId="274"/>
            <ac:spMk id="38" creationId="{5EE9E735-E260-432D-810C-BC6BEF5B1483}"/>
          </ac:spMkLst>
        </pc:spChg>
        <pc:spChg chg="add del">
          <ac:chgData name="NOVAN 1" userId="f9d6cb72613a0bdd" providerId="LiveId" clId="{5893351B-1749-42AC-9CAB-E6CA2037D238}" dt="2022-12-05T16:48:38.635" v="2477" actId="26606"/>
          <ac:spMkLst>
            <pc:docMk/>
            <pc:sldMk cId="3589494534" sldId="274"/>
            <ac:spMk id="39" creationId="{C35962A4-FCC1-47E8-9B3F-3C2739C0DA76}"/>
          </ac:spMkLst>
        </pc:spChg>
        <pc:spChg chg="add del">
          <ac:chgData name="NOVAN 1" userId="f9d6cb72613a0bdd" providerId="LiveId" clId="{5893351B-1749-42AC-9CAB-E6CA2037D238}" dt="2022-12-05T16:48:40.675" v="2479" actId="26606"/>
          <ac:spMkLst>
            <pc:docMk/>
            <pc:sldMk cId="3589494534" sldId="274"/>
            <ac:spMk id="42" creationId="{32218886-CF96-4B72-B065-A5D51EE39774}"/>
          </ac:spMkLst>
        </pc:spChg>
        <pc:spChg chg="add del">
          <ac:chgData name="NOVAN 1" userId="f9d6cb72613a0bdd" providerId="LiveId" clId="{5893351B-1749-42AC-9CAB-E6CA2037D238}" dt="2022-12-05T16:48:40.675" v="2479" actId="26606"/>
          <ac:spMkLst>
            <pc:docMk/>
            <pc:sldMk cId="3589494534" sldId="274"/>
            <ac:spMk id="43" creationId="{B3045C5E-93FA-407D-BEA7-12245A36F28B}"/>
          </ac:spMkLst>
        </pc:spChg>
        <pc:spChg chg="add del">
          <ac:chgData name="NOVAN 1" userId="f9d6cb72613a0bdd" providerId="LiveId" clId="{5893351B-1749-42AC-9CAB-E6CA2037D238}" dt="2022-12-05T16:48:40.675" v="2479" actId="26606"/>
          <ac:spMkLst>
            <pc:docMk/>
            <pc:sldMk cId="3589494534" sldId="274"/>
            <ac:spMk id="44" creationId="{3F0B046C-B5DA-47B6-8BB1-4722F4291591}"/>
          </ac:spMkLst>
        </pc:spChg>
        <pc:spChg chg="add del">
          <ac:chgData name="NOVAN 1" userId="f9d6cb72613a0bdd" providerId="LiveId" clId="{5893351B-1749-42AC-9CAB-E6CA2037D238}" dt="2022-12-05T16:48:40.675" v="2479" actId="26606"/>
          <ac:spMkLst>
            <pc:docMk/>
            <pc:sldMk cId="3589494534" sldId="274"/>
            <ac:spMk id="45" creationId="{5EE9E735-E260-432D-810C-BC6BEF5B1483}"/>
          </ac:spMkLst>
        </pc:spChg>
        <pc:spChg chg="add del">
          <ac:chgData name="NOVAN 1" userId="f9d6cb72613a0bdd" providerId="LiveId" clId="{5893351B-1749-42AC-9CAB-E6CA2037D238}" dt="2022-12-05T16:48:40.675" v="2479" actId="26606"/>
          <ac:spMkLst>
            <pc:docMk/>
            <pc:sldMk cId="3589494534" sldId="274"/>
            <ac:spMk id="46" creationId="{C35962A4-FCC1-47E8-9B3F-3C2739C0DA76}"/>
          </ac:spMkLst>
        </pc:spChg>
        <pc:spChg chg="add del">
          <ac:chgData name="NOVAN 1" userId="f9d6cb72613a0bdd" providerId="LiveId" clId="{5893351B-1749-42AC-9CAB-E6CA2037D238}" dt="2022-12-05T16:48:40.675" v="2479" actId="26606"/>
          <ac:spMkLst>
            <pc:docMk/>
            <pc:sldMk cId="3589494534" sldId="274"/>
            <ac:spMk id="48" creationId="{31E89F29-ADA4-40A8-80E1-48D600174DEE}"/>
          </ac:spMkLst>
        </pc:spChg>
        <pc:spChg chg="add del">
          <ac:chgData name="NOVAN 1" userId="f9d6cb72613a0bdd" providerId="LiveId" clId="{5893351B-1749-42AC-9CAB-E6CA2037D238}" dt="2022-12-05T16:48:40.675" v="2479" actId="26606"/>
          <ac:spMkLst>
            <pc:docMk/>
            <pc:sldMk cId="3589494534" sldId="274"/>
            <ac:spMk id="49" creationId="{C32AA8F8-450D-41DC-AE38-266ADD53A0E9}"/>
          </ac:spMkLst>
        </pc:spChg>
        <pc:spChg chg="add del">
          <ac:chgData name="NOVAN 1" userId="f9d6cb72613a0bdd" providerId="LiveId" clId="{5893351B-1749-42AC-9CAB-E6CA2037D238}" dt="2022-12-05T16:48:40.675" v="2479" actId="26606"/>
          <ac:spMkLst>
            <pc:docMk/>
            <pc:sldMk cId="3589494534" sldId="274"/>
            <ac:spMk id="50" creationId="{EB048815-C663-4C51-84E9-5C6EFDF177B8}"/>
          </ac:spMkLst>
        </pc:spChg>
        <pc:spChg chg="add del">
          <ac:chgData name="NOVAN 1" userId="f9d6cb72613a0bdd" providerId="LiveId" clId="{5893351B-1749-42AC-9CAB-E6CA2037D238}" dt="2022-12-05T16:48:40.675" v="2479" actId="26606"/>
          <ac:spMkLst>
            <pc:docMk/>
            <pc:sldMk cId="3589494534" sldId="274"/>
            <ac:spMk id="51" creationId="{BF090243-7F93-456B-85D9-0D4D10696839}"/>
          </ac:spMkLst>
        </pc:spChg>
        <pc:spChg chg="add del">
          <ac:chgData name="NOVAN 1" userId="f9d6cb72613a0bdd" providerId="LiveId" clId="{5893351B-1749-42AC-9CAB-E6CA2037D238}" dt="2022-12-05T16:48:40.675" v="2479" actId="26606"/>
          <ac:spMkLst>
            <pc:docMk/>
            <pc:sldMk cId="3589494534" sldId="274"/>
            <ac:spMk id="52" creationId="{F84F3463-36D2-44CA-9A64-98004ECD8079}"/>
          </ac:spMkLst>
        </pc:spChg>
        <pc:spChg chg="add">
          <ac:chgData name="NOVAN 1" userId="f9d6cb72613a0bdd" providerId="LiveId" clId="{5893351B-1749-42AC-9CAB-E6CA2037D238}" dt="2022-12-05T16:48:40.827" v="2480" actId="26606"/>
          <ac:spMkLst>
            <pc:docMk/>
            <pc:sldMk cId="3589494534" sldId="274"/>
            <ac:spMk id="55" creationId="{035AEC3B-8780-40F2-8E36-164A2910259B}"/>
          </ac:spMkLst>
        </pc:spChg>
        <pc:spChg chg="add">
          <ac:chgData name="NOVAN 1" userId="f9d6cb72613a0bdd" providerId="LiveId" clId="{5893351B-1749-42AC-9CAB-E6CA2037D238}" dt="2022-12-05T16:48:40.827" v="2480" actId="26606"/>
          <ac:spMkLst>
            <pc:docMk/>
            <pc:sldMk cId="3589494534" sldId="274"/>
            <ac:spMk id="56" creationId="{54AA3E27-98A5-4774-AC72-D8E00FEC604A}"/>
          </ac:spMkLst>
        </pc:spChg>
        <pc:spChg chg="add">
          <ac:chgData name="NOVAN 1" userId="f9d6cb72613a0bdd" providerId="LiveId" clId="{5893351B-1749-42AC-9CAB-E6CA2037D238}" dt="2022-12-05T16:48:40.827" v="2480" actId="26606"/>
          <ac:spMkLst>
            <pc:docMk/>
            <pc:sldMk cId="3589494534" sldId="274"/>
            <ac:spMk id="57" creationId="{9795977E-891E-4A10-B802-1E5BF3642293}"/>
          </ac:spMkLst>
        </pc:spChg>
        <pc:spChg chg="add">
          <ac:chgData name="NOVAN 1" userId="f9d6cb72613a0bdd" providerId="LiveId" clId="{5893351B-1749-42AC-9CAB-E6CA2037D238}" dt="2022-12-05T16:48:40.827" v="2480" actId="26606"/>
          <ac:spMkLst>
            <pc:docMk/>
            <pc:sldMk cId="3589494534" sldId="274"/>
            <ac:spMk id="58" creationId="{6B918539-48DD-4DE8-ABA3-5281D70C8B96}"/>
          </ac:spMkLst>
        </pc:spChg>
        <pc:spChg chg="add">
          <ac:chgData name="NOVAN 1" userId="f9d6cb72613a0bdd" providerId="LiveId" clId="{5893351B-1749-42AC-9CAB-E6CA2037D238}" dt="2022-12-05T16:48:40.827" v="2480" actId="26606"/>
          <ac:spMkLst>
            <pc:docMk/>
            <pc:sldMk cId="3589494534" sldId="274"/>
            <ac:spMk id="59" creationId="{0AB3BB71-4233-49EC-85FA-3CBE6B7C4901}"/>
          </ac:spMkLst>
        </pc:spChg>
        <pc:picChg chg="mod">
          <ac:chgData name="NOVAN 1" userId="f9d6cb72613a0bdd" providerId="LiveId" clId="{5893351B-1749-42AC-9CAB-E6CA2037D238}" dt="2022-12-05T16:48:40.827" v="2480" actId="26606"/>
          <ac:picMkLst>
            <pc:docMk/>
            <pc:sldMk cId="3589494534" sldId="274"/>
            <ac:picMk id="5" creationId="{807E9B8D-96C4-AF68-93D7-6B828102F8EE}"/>
          </ac:picMkLst>
        </pc:picChg>
        <pc:picChg chg="add del">
          <ac:chgData name="NOVAN 1" userId="f9d6cb72613a0bdd" providerId="LiveId" clId="{5893351B-1749-42AC-9CAB-E6CA2037D238}" dt="2022-12-05T16:48:35.652" v="2475" actId="26606"/>
          <ac:picMkLst>
            <pc:docMk/>
            <pc:sldMk cId="3589494534" sldId="274"/>
            <ac:picMk id="10" creationId="{56C9FEF2-571A-41A4-8458-15ECC27E9184}"/>
          </ac:picMkLst>
        </pc:picChg>
        <pc:picChg chg="add del">
          <ac:chgData name="NOVAN 1" userId="f9d6cb72613a0bdd" providerId="LiveId" clId="{5893351B-1749-42AC-9CAB-E6CA2037D238}" dt="2022-12-05T16:48:35.652" v="2475" actId="26606"/>
          <ac:picMkLst>
            <pc:docMk/>
            <pc:sldMk cId="3589494534" sldId="274"/>
            <ac:picMk id="22" creationId="{127AEDD1-FD88-48D7-8260-0AA34DE0C123}"/>
          </ac:picMkLst>
        </pc:picChg>
        <pc:picChg chg="add del">
          <ac:chgData name="NOVAN 1" userId="f9d6cb72613a0bdd" providerId="LiveId" clId="{5893351B-1749-42AC-9CAB-E6CA2037D238}" dt="2022-12-05T16:48:38.635" v="2477" actId="26606"/>
          <ac:picMkLst>
            <pc:docMk/>
            <pc:sldMk cId="3589494534" sldId="274"/>
            <ac:picMk id="34" creationId="{56C9FEF2-571A-41A4-8458-15ECC27E9184}"/>
          </ac:picMkLst>
        </pc:picChg>
        <pc:picChg chg="add del">
          <ac:chgData name="NOVAN 1" userId="f9d6cb72613a0bdd" providerId="LiveId" clId="{5893351B-1749-42AC-9CAB-E6CA2037D238}" dt="2022-12-05T16:48:40.675" v="2479" actId="26606"/>
          <ac:picMkLst>
            <pc:docMk/>
            <pc:sldMk cId="3589494534" sldId="274"/>
            <ac:picMk id="41" creationId="{56C9FEF2-571A-41A4-8458-15ECC27E9184}"/>
          </ac:picMkLst>
        </pc:picChg>
        <pc:picChg chg="add del">
          <ac:chgData name="NOVAN 1" userId="f9d6cb72613a0bdd" providerId="LiveId" clId="{5893351B-1749-42AC-9CAB-E6CA2037D238}" dt="2022-12-05T16:48:40.675" v="2479" actId="26606"/>
          <ac:picMkLst>
            <pc:docMk/>
            <pc:sldMk cId="3589494534" sldId="274"/>
            <ac:picMk id="47" creationId="{127AEDD1-FD88-48D7-8260-0AA34DE0C123}"/>
          </ac:picMkLst>
        </pc:picChg>
        <pc:picChg chg="add">
          <ac:chgData name="NOVAN 1" userId="f9d6cb72613a0bdd" providerId="LiveId" clId="{5893351B-1749-42AC-9CAB-E6CA2037D238}" dt="2022-12-05T16:48:40.827" v="2480" actId="26606"/>
          <ac:picMkLst>
            <pc:docMk/>
            <pc:sldMk cId="3589494534" sldId="274"/>
            <ac:picMk id="54" creationId="{61AAE666-D450-4D46-B3F5-E098145E8640}"/>
          </ac:picMkLst>
        </pc:picChg>
      </pc:sldChg>
      <pc:sldChg chg="addSp delSp modSp add mod setBg">
        <pc:chgData name="NOVAN 1" userId="f9d6cb72613a0bdd" providerId="LiveId" clId="{5893351B-1749-42AC-9CAB-E6CA2037D238}" dt="2022-12-05T16:49:25.185" v="2487" actId="1076"/>
        <pc:sldMkLst>
          <pc:docMk/>
          <pc:sldMk cId="2473468883" sldId="275"/>
        </pc:sldMkLst>
        <pc:spChg chg="mod">
          <ac:chgData name="NOVAN 1" userId="f9d6cb72613a0bdd" providerId="LiveId" clId="{5893351B-1749-42AC-9CAB-E6CA2037D238}" dt="2022-12-05T16:49:13.226" v="2484" actId="26606"/>
          <ac:spMkLst>
            <pc:docMk/>
            <pc:sldMk cId="2473468883" sldId="275"/>
            <ac:spMk id="2" creationId="{12570DED-E942-4274-A5C5-61D0403EDC64}"/>
          </ac:spMkLst>
        </pc:spChg>
        <pc:spChg chg="mod">
          <ac:chgData name="NOVAN 1" userId="f9d6cb72613a0bdd" providerId="LiveId" clId="{5893351B-1749-42AC-9CAB-E6CA2037D238}" dt="2022-12-05T16:49:13.226" v="2484" actId="26606"/>
          <ac:spMkLst>
            <pc:docMk/>
            <pc:sldMk cId="2473468883" sldId="275"/>
            <ac:spMk id="4" creationId="{D4816DFD-C4B4-4B75-914C-70EC748D6692}"/>
          </ac:spMkLst>
        </pc:spChg>
        <pc:spChg chg="add del">
          <ac:chgData name="NOVAN 1" userId="f9d6cb72613a0bdd" providerId="LiveId" clId="{5893351B-1749-42AC-9CAB-E6CA2037D238}" dt="2022-12-05T16:49:12.975" v="2483" actId="26606"/>
          <ac:spMkLst>
            <pc:docMk/>
            <pc:sldMk cId="2473468883" sldId="275"/>
            <ac:spMk id="11" creationId="{32218886-CF96-4B72-B065-A5D51EE39774}"/>
          </ac:spMkLst>
        </pc:spChg>
        <pc:spChg chg="add del">
          <ac:chgData name="NOVAN 1" userId="f9d6cb72613a0bdd" providerId="LiveId" clId="{5893351B-1749-42AC-9CAB-E6CA2037D238}" dt="2022-12-05T16:49:12.975" v="2483" actId="26606"/>
          <ac:spMkLst>
            <pc:docMk/>
            <pc:sldMk cId="2473468883" sldId="275"/>
            <ac:spMk id="13" creationId="{B3045C5E-93FA-407D-BEA7-12245A36F28B}"/>
          </ac:spMkLst>
        </pc:spChg>
        <pc:spChg chg="add del">
          <ac:chgData name="NOVAN 1" userId="f9d6cb72613a0bdd" providerId="LiveId" clId="{5893351B-1749-42AC-9CAB-E6CA2037D238}" dt="2022-12-05T16:49:12.975" v="2483" actId="26606"/>
          <ac:spMkLst>
            <pc:docMk/>
            <pc:sldMk cId="2473468883" sldId="275"/>
            <ac:spMk id="15" creationId="{3F0B046C-B5DA-47B6-8BB1-4722F4291591}"/>
          </ac:spMkLst>
        </pc:spChg>
        <pc:spChg chg="add del">
          <ac:chgData name="NOVAN 1" userId="f9d6cb72613a0bdd" providerId="LiveId" clId="{5893351B-1749-42AC-9CAB-E6CA2037D238}" dt="2022-12-05T16:49:12.975" v="2483" actId="26606"/>
          <ac:spMkLst>
            <pc:docMk/>
            <pc:sldMk cId="2473468883" sldId="275"/>
            <ac:spMk id="17" creationId="{5EE9E735-E260-432D-810C-BC6BEF5B1483}"/>
          </ac:spMkLst>
        </pc:spChg>
        <pc:spChg chg="add del">
          <ac:chgData name="NOVAN 1" userId="f9d6cb72613a0bdd" providerId="LiveId" clId="{5893351B-1749-42AC-9CAB-E6CA2037D238}" dt="2022-12-05T16:49:12.975" v="2483" actId="26606"/>
          <ac:spMkLst>
            <pc:docMk/>
            <pc:sldMk cId="2473468883" sldId="275"/>
            <ac:spMk id="19" creationId="{C35962A4-FCC1-47E8-9B3F-3C2739C0DA76}"/>
          </ac:spMkLst>
        </pc:spChg>
        <pc:spChg chg="add del">
          <ac:chgData name="NOVAN 1" userId="f9d6cb72613a0bdd" providerId="LiveId" clId="{5893351B-1749-42AC-9CAB-E6CA2037D238}" dt="2022-12-05T16:49:12.975" v="2483" actId="26606"/>
          <ac:spMkLst>
            <pc:docMk/>
            <pc:sldMk cId="2473468883" sldId="275"/>
            <ac:spMk id="23" creationId="{59CAFCCC-31DC-4DAE-82B5-5595D2B60ECE}"/>
          </ac:spMkLst>
        </pc:spChg>
        <pc:spChg chg="add del">
          <ac:chgData name="NOVAN 1" userId="f9d6cb72613a0bdd" providerId="LiveId" clId="{5893351B-1749-42AC-9CAB-E6CA2037D238}" dt="2022-12-05T16:49:12.975" v="2483" actId="26606"/>
          <ac:spMkLst>
            <pc:docMk/>
            <pc:sldMk cId="2473468883" sldId="275"/>
            <ac:spMk id="25" creationId="{4DAA766E-8B60-438F-BC33-1F432B72F37C}"/>
          </ac:spMkLst>
        </pc:spChg>
        <pc:spChg chg="add del">
          <ac:chgData name="NOVAN 1" userId="f9d6cb72613a0bdd" providerId="LiveId" clId="{5893351B-1749-42AC-9CAB-E6CA2037D238}" dt="2022-12-05T16:49:12.975" v="2483" actId="26606"/>
          <ac:spMkLst>
            <pc:docMk/>
            <pc:sldMk cId="2473468883" sldId="275"/>
            <ac:spMk id="27" creationId="{89FEC5BA-7EFD-4158-BA8C-2BC672629824}"/>
          </ac:spMkLst>
        </pc:spChg>
        <pc:spChg chg="add del">
          <ac:chgData name="NOVAN 1" userId="f9d6cb72613a0bdd" providerId="LiveId" clId="{5893351B-1749-42AC-9CAB-E6CA2037D238}" dt="2022-12-05T16:49:12.975" v="2483" actId="26606"/>
          <ac:spMkLst>
            <pc:docMk/>
            <pc:sldMk cId="2473468883" sldId="275"/>
            <ac:spMk id="29" creationId="{31570CAD-FC56-46B2-8244-32846802191B}"/>
          </ac:spMkLst>
        </pc:spChg>
        <pc:spChg chg="add del">
          <ac:chgData name="NOVAN 1" userId="f9d6cb72613a0bdd" providerId="LiveId" clId="{5893351B-1749-42AC-9CAB-E6CA2037D238}" dt="2022-12-05T16:49:12.975" v="2483" actId="26606"/>
          <ac:spMkLst>
            <pc:docMk/>
            <pc:sldMk cId="2473468883" sldId="275"/>
            <ac:spMk id="31" creationId="{C0E8A866-203B-4593-8421-E6E7604B915B}"/>
          </ac:spMkLst>
        </pc:spChg>
        <pc:spChg chg="add">
          <ac:chgData name="NOVAN 1" userId="f9d6cb72613a0bdd" providerId="LiveId" clId="{5893351B-1749-42AC-9CAB-E6CA2037D238}" dt="2022-12-05T16:49:13.226" v="2484" actId="26606"/>
          <ac:spMkLst>
            <pc:docMk/>
            <pc:sldMk cId="2473468883" sldId="275"/>
            <ac:spMk id="34" creationId="{32218886-CF96-4B72-B065-A5D51EE39774}"/>
          </ac:spMkLst>
        </pc:spChg>
        <pc:spChg chg="add">
          <ac:chgData name="NOVAN 1" userId="f9d6cb72613a0bdd" providerId="LiveId" clId="{5893351B-1749-42AC-9CAB-E6CA2037D238}" dt="2022-12-05T16:49:13.226" v="2484" actId="26606"/>
          <ac:spMkLst>
            <pc:docMk/>
            <pc:sldMk cId="2473468883" sldId="275"/>
            <ac:spMk id="35" creationId="{B3045C5E-93FA-407D-BEA7-12245A36F28B}"/>
          </ac:spMkLst>
        </pc:spChg>
        <pc:spChg chg="add">
          <ac:chgData name="NOVAN 1" userId="f9d6cb72613a0bdd" providerId="LiveId" clId="{5893351B-1749-42AC-9CAB-E6CA2037D238}" dt="2022-12-05T16:49:13.226" v="2484" actId="26606"/>
          <ac:spMkLst>
            <pc:docMk/>
            <pc:sldMk cId="2473468883" sldId="275"/>
            <ac:spMk id="36" creationId="{3F0B046C-B5DA-47B6-8BB1-4722F4291591}"/>
          </ac:spMkLst>
        </pc:spChg>
        <pc:spChg chg="add">
          <ac:chgData name="NOVAN 1" userId="f9d6cb72613a0bdd" providerId="LiveId" clId="{5893351B-1749-42AC-9CAB-E6CA2037D238}" dt="2022-12-05T16:49:13.226" v="2484" actId="26606"/>
          <ac:spMkLst>
            <pc:docMk/>
            <pc:sldMk cId="2473468883" sldId="275"/>
            <ac:spMk id="37" creationId="{5EE9E735-E260-432D-810C-BC6BEF5B1483}"/>
          </ac:spMkLst>
        </pc:spChg>
        <pc:spChg chg="add">
          <ac:chgData name="NOVAN 1" userId="f9d6cb72613a0bdd" providerId="LiveId" clId="{5893351B-1749-42AC-9CAB-E6CA2037D238}" dt="2022-12-05T16:49:13.226" v="2484" actId="26606"/>
          <ac:spMkLst>
            <pc:docMk/>
            <pc:sldMk cId="2473468883" sldId="275"/>
            <ac:spMk id="38" creationId="{C35962A4-FCC1-47E8-9B3F-3C2739C0DA76}"/>
          </ac:spMkLst>
        </pc:spChg>
        <pc:spChg chg="add">
          <ac:chgData name="NOVAN 1" userId="f9d6cb72613a0bdd" providerId="LiveId" clId="{5893351B-1749-42AC-9CAB-E6CA2037D238}" dt="2022-12-05T16:49:13.226" v="2484" actId="26606"/>
          <ac:spMkLst>
            <pc:docMk/>
            <pc:sldMk cId="2473468883" sldId="275"/>
            <ac:spMk id="40" creationId="{AA28869F-0B15-40B3-B8C4-C5DBB3334AE7}"/>
          </ac:spMkLst>
        </pc:spChg>
        <pc:spChg chg="add">
          <ac:chgData name="NOVAN 1" userId="f9d6cb72613a0bdd" providerId="LiveId" clId="{5893351B-1749-42AC-9CAB-E6CA2037D238}" dt="2022-12-05T16:49:13.226" v="2484" actId="26606"/>
          <ac:spMkLst>
            <pc:docMk/>
            <pc:sldMk cId="2473468883" sldId="275"/>
            <ac:spMk id="41" creationId="{5090ACD8-57A5-44C3-BD57-D66A9FF88D63}"/>
          </ac:spMkLst>
        </pc:spChg>
        <pc:spChg chg="add">
          <ac:chgData name="NOVAN 1" userId="f9d6cb72613a0bdd" providerId="LiveId" clId="{5893351B-1749-42AC-9CAB-E6CA2037D238}" dt="2022-12-05T16:49:13.226" v="2484" actId="26606"/>
          <ac:spMkLst>
            <pc:docMk/>
            <pc:sldMk cId="2473468883" sldId="275"/>
            <ac:spMk id="42" creationId="{DB787772-8579-47D2-8BD7-B03255E408ED}"/>
          </ac:spMkLst>
        </pc:spChg>
        <pc:picChg chg="add mod modCrop">
          <ac:chgData name="NOVAN 1" userId="f9d6cb72613a0bdd" providerId="LiveId" clId="{5893351B-1749-42AC-9CAB-E6CA2037D238}" dt="2022-12-05T16:49:25.185" v="2487" actId="1076"/>
          <ac:picMkLst>
            <pc:docMk/>
            <pc:sldMk cId="2473468883" sldId="275"/>
            <ac:picMk id="3" creationId="{C6D44D66-77AA-CF72-3A7F-C8B57C0CD606}"/>
          </ac:picMkLst>
        </pc:picChg>
        <pc:picChg chg="del">
          <ac:chgData name="NOVAN 1" userId="f9d6cb72613a0bdd" providerId="LiveId" clId="{5893351B-1749-42AC-9CAB-E6CA2037D238}" dt="2022-12-04T23:10:04.764" v="62" actId="21"/>
          <ac:picMkLst>
            <pc:docMk/>
            <pc:sldMk cId="2473468883" sldId="275"/>
            <ac:picMk id="8" creationId="{232CEED9-5B8B-AB40-9761-F8DF67C35C63}"/>
          </ac:picMkLst>
        </pc:picChg>
        <pc:picChg chg="add del">
          <ac:chgData name="NOVAN 1" userId="f9d6cb72613a0bdd" providerId="LiveId" clId="{5893351B-1749-42AC-9CAB-E6CA2037D238}" dt="2022-12-05T16:49:12.975" v="2483" actId="26606"/>
          <ac:picMkLst>
            <pc:docMk/>
            <pc:sldMk cId="2473468883" sldId="275"/>
            <ac:picMk id="9" creationId="{56C9FEF2-571A-41A4-8458-15ECC27E9184}"/>
          </ac:picMkLst>
        </pc:picChg>
        <pc:picChg chg="add del">
          <ac:chgData name="NOVAN 1" userId="f9d6cb72613a0bdd" providerId="LiveId" clId="{5893351B-1749-42AC-9CAB-E6CA2037D238}" dt="2022-12-05T16:49:12.975" v="2483" actId="26606"/>
          <ac:picMkLst>
            <pc:docMk/>
            <pc:sldMk cId="2473468883" sldId="275"/>
            <ac:picMk id="21" creationId="{FF48019B-E2E7-4CFB-A6DC-09441C213329}"/>
          </ac:picMkLst>
        </pc:picChg>
        <pc:picChg chg="add">
          <ac:chgData name="NOVAN 1" userId="f9d6cb72613a0bdd" providerId="LiveId" clId="{5893351B-1749-42AC-9CAB-E6CA2037D238}" dt="2022-12-05T16:49:13.226" v="2484" actId="26606"/>
          <ac:picMkLst>
            <pc:docMk/>
            <pc:sldMk cId="2473468883" sldId="275"/>
            <ac:picMk id="33" creationId="{56C9FEF2-571A-41A4-8458-15ECC27E9184}"/>
          </ac:picMkLst>
        </pc:picChg>
        <pc:picChg chg="add">
          <ac:chgData name="NOVAN 1" userId="f9d6cb72613a0bdd" providerId="LiveId" clId="{5893351B-1749-42AC-9CAB-E6CA2037D238}" dt="2022-12-05T16:49:13.226" v="2484" actId="26606"/>
          <ac:picMkLst>
            <pc:docMk/>
            <pc:sldMk cId="2473468883" sldId="275"/>
            <ac:picMk id="39" creationId="{8D46592B-49C7-4776-8861-50EF988806BF}"/>
          </ac:picMkLst>
        </pc:picChg>
        <pc:cxnChg chg="add">
          <ac:chgData name="NOVAN 1" userId="f9d6cb72613a0bdd" providerId="LiveId" clId="{5893351B-1749-42AC-9CAB-E6CA2037D238}" dt="2022-12-05T16:49:13.226" v="2484" actId="26606"/>
          <ac:cxnSpMkLst>
            <pc:docMk/>
            <pc:sldMk cId="2473468883" sldId="275"/>
            <ac:cxnSpMk id="43" creationId="{7F17C79B-E3A6-4819-B3EC-D2610F84DF10}"/>
          </ac:cxnSpMkLst>
        </pc:cxnChg>
      </pc:sldChg>
      <pc:sldChg chg="addSp delSp modSp new del mod ord setBg">
        <pc:chgData name="NOVAN 1" userId="f9d6cb72613a0bdd" providerId="LiveId" clId="{5893351B-1749-42AC-9CAB-E6CA2037D238}" dt="2022-12-05T21:59:51.842" v="2562" actId="2696"/>
        <pc:sldMkLst>
          <pc:docMk/>
          <pc:sldMk cId="416665479" sldId="276"/>
        </pc:sldMkLst>
        <pc:spChg chg="mod">
          <ac:chgData name="NOVAN 1" userId="f9d6cb72613a0bdd" providerId="LiveId" clId="{5893351B-1749-42AC-9CAB-E6CA2037D238}" dt="2022-12-05T21:57:34.471" v="2561" actId="14100"/>
          <ac:spMkLst>
            <pc:docMk/>
            <pc:sldMk cId="416665479" sldId="276"/>
            <ac:spMk id="2" creationId="{9DFCE284-1050-B622-DB7A-D4300F33449D}"/>
          </ac:spMkLst>
        </pc:spChg>
        <pc:spChg chg="del">
          <ac:chgData name="NOVAN 1" userId="f9d6cb72613a0bdd" providerId="LiveId" clId="{5893351B-1749-42AC-9CAB-E6CA2037D238}" dt="2022-12-04T23:24:06.511" v="73" actId="21"/>
          <ac:spMkLst>
            <pc:docMk/>
            <pc:sldMk cId="416665479" sldId="276"/>
            <ac:spMk id="3" creationId="{A9166C0B-209C-FF69-0555-885C03B986AF}"/>
          </ac:spMkLst>
        </pc:spChg>
        <pc:spChg chg="del mod">
          <ac:chgData name="NOVAN 1" userId="f9d6cb72613a0bdd" providerId="LiveId" clId="{5893351B-1749-42AC-9CAB-E6CA2037D238}" dt="2022-12-04T23:24:00.856" v="72" actId="21"/>
          <ac:spMkLst>
            <pc:docMk/>
            <pc:sldMk cId="416665479" sldId="276"/>
            <ac:spMk id="4" creationId="{E0619D56-1505-2517-790D-5E9BD44E0DFC}"/>
          </ac:spMkLst>
        </pc:spChg>
        <pc:spChg chg="add">
          <ac:chgData name="NOVAN 1" userId="f9d6cb72613a0bdd" providerId="LiveId" clId="{5893351B-1749-42AC-9CAB-E6CA2037D238}" dt="2022-12-05T16:59:23.563" v="2555" actId="26606"/>
          <ac:spMkLst>
            <pc:docMk/>
            <pc:sldMk cId="416665479" sldId="276"/>
            <ac:spMk id="9" creationId="{DBC44137-B240-488D-B88F-9D266FACAA4F}"/>
          </ac:spMkLst>
        </pc:spChg>
        <pc:spChg chg="add">
          <ac:chgData name="NOVAN 1" userId="f9d6cb72613a0bdd" providerId="LiveId" clId="{5893351B-1749-42AC-9CAB-E6CA2037D238}" dt="2022-12-05T16:59:23.563" v="2555" actId="26606"/>
          <ac:spMkLst>
            <pc:docMk/>
            <pc:sldMk cId="416665479" sldId="276"/>
            <ac:spMk id="11" creationId="{70FFA344-365C-4944-848F-8B966C335657}"/>
          </ac:spMkLst>
        </pc:spChg>
        <pc:spChg chg="add">
          <ac:chgData name="NOVAN 1" userId="f9d6cb72613a0bdd" providerId="LiveId" clId="{5893351B-1749-42AC-9CAB-E6CA2037D238}" dt="2022-12-05T16:59:23.563" v="2555" actId="26606"/>
          <ac:spMkLst>
            <pc:docMk/>
            <pc:sldMk cId="416665479" sldId="276"/>
            <ac:spMk id="13" creationId="{D73EBEE6-2E8A-47F3-ADCA-5C0A95C36366}"/>
          </ac:spMkLst>
        </pc:spChg>
        <pc:spChg chg="add">
          <ac:chgData name="NOVAN 1" userId="f9d6cb72613a0bdd" providerId="LiveId" clId="{5893351B-1749-42AC-9CAB-E6CA2037D238}" dt="2022-12-05T16:59:23.563" v="2555" actId="26606"/>
          <ac:spMkLst>
            <pc:docMk/>
            <pc:sldMk cId="416665479" sldId="276"/>
            <ac:spMk id="15" creationId="{47525714-3E1C-46F0-A17D-D3BE3D221F0D}"/>
          </ac:spMkLst>
        </pc:spChg>
        <pc:spChg chg="add">
          <ac:chgData name="NOVAN 1" userId="f9d6cb72613a0bdd" providerId="LiveId" clId="{5893351B-1749-42AC-9CAB-E6CA2037D238}" dt="2022-12-05T16:59:23.563" v="2555" actId="26606"/>
          <ac:spMkLst>
            <pc:docMk/>
            <pc:sldMk cId="416665479" sldId="276"/>
            <ac:spMk id="17" creationId="{B178D758-A5E1-416F-9966-F71730470AE4}"/>
          </ac:spMkLst>
        </pc:spChg>
        <pc:spChg chg="add">
          <ac:chgData name="NOVAN 1" userId="f9d6cb72613a0bdd" providerId="LiveId" clId="{5893351B-1749-42AC-9CAB-E6CA2037D238}" dt="2022-12-05T16:59:23.563" v="2555" actId="26606"/>
          <ac:spMkLst>
            <pc:docMk/>
            <pc:sldMk cId="416665479" sldId="276"/>
            <ac:spMk id="19" creationId="{454915C5-707B-4B29-9E6B-116367F8412B}"/>
          </ac:spMkLst>
        </pc:spChg>
        <pc:spChg chg="add">
          <ac:chgData name="NOVAN 1" userId="f9d6cb72613a0bdd" providerId="LiveId" clId="{5893351B-1749-42AC-9CAB-E6CA2037D238}" dt="2022-12-05T16:59:23.563" v="2555" actId="26606"/>
          <ac:spMkLst>
            <pc:docMk/>
            <pc:sldMk cId="416665479" sldId="276"/>
            <ac:spMk id="21" creationId="{26B8E032-9914-4C00-B51A-C2DA16271D13}"/>
          </ac:spMkLst>
        </pc:spChg>
        <pc:spChg chg="add">
          <ac:chgData name="NOVAN 1" userId="f9d6cb72613a0bdd" providerId="LiveId" clId="{5893351B-1749-42AC-9CAB-E6CA2037D238}" dt="2022-12-05T16:59:23.563" v="2555" actId="26606"/>
          <ac:spMkLst>
            <pc:docMk/>
            <pc:sldMk cId="416665479" sldId="276"/>
            <ac:spMk id="23" creationId="{43B4841E-E6B6-48C3-BA02-F73659C6DAA1}"/>
          </ac:spMkLst>
        </pc:spChg>
        <pc:picChg chg="add">
          <ac:chgData name="NOVAN 1" userId="f9d6cb72613a0bdd" providerId="LiveId" clId="{5893351B-1749-42AC-9CAB-E6CA2037D238}" dt="2022-12-05T16:59:23.563" v="2555" actId="26606"/>
          <ac:picMkLst>
            <pc:docMk/>
            <pc:sldMk cId="416665479" sldId="276"/>
            <ac:picMk id="7" creationId="{01A8CDCA-EC58-40B4-9F17-A7B613A32F58}"/>
          </ac:picMkLst>
        </pc:picChg>
      </pc:sldChg>
      <pc:sldChg chg="addSp delSp modSp new mod setBg">
        <pc:chgData name="NOVAN 1" userId="f9d6cb72613a0bdd" providerId="LiveId" clId="{5893351B-1749-42AC-9CAB-E6CA2037D238}" dt="2022-12-05T16:51:28.742" v="2502" actId="1076"/>
        <pc:sldMkLst>
          <pc:docMk/>
          <pc:sldMk cId="1337594535" sldId="277"/>
        </pc:sldMkLst>
        <pc:spChg chg="mod">
          <ac:chgData name="NOVAN 1" userId="f9d6cb72613a0bdd" providerId="LiveId" clId="{5893351B-1749-42AC-9CAB-E6CA2037D238}" dt="2022-12-05T16:50:23.242" v="2494" actId="26606"/>
          <ac:spMkLst>
            <pc:docMk/>
            <pc:sldMk cId="1337594535" sldId="277"/>
            <ac:spMk id="2" creationId="{65EEC9A3-D7CF-D701-45F0-7E5D2F7314C7}"/>
          </ac:spMkLst>
        </pc:spChg>
        <pc:spChg chg="mod ord">
          <ac:chgData name="NOVAN 1" userId="f9d6cb72613a0bdd" providerId="LiveId" clId="{5893351B-1749-42AC-9CAB-E6CA2037D238}" dt="2022-12-05T16:51:28.742" v="2502" actId="1076"/>
          <ac:spMkLst>
            <pc:docMk/>
            <pc:sldMk cId="1337594535" sldId="277"/>
            <ac:spMk id="3" creationId="{DC355C4B-044D-70CE-491D-3CD269CF4C5E}"/>
          </ac:spMkLst>
        </pc:spChg>
        <pc:spChg chg="del mod">
          <ac:chgData name="NOVAN 1" userId="f9d6cb72613a0bdd" providerId="LiveId" clId="{5893351B-1749-42AC-9CAB-E6CA2037D238}" dt="2022-12-04T23:44:15.469" v="114" actId="21"/>
          <ac:spMkLst>
            <pc:docMk/>
            <pc:sldMk cId="1337594535" sldId="277"/>
            <ac:spMk id="4" creationId="{EA2ECAA5-F587-2AE1-57AA-712DAD578E8B}"/>
          </ac:spMkLst>
        </pc:spChg>
        <pc:spChg chg="del mod">
          <ac:chgData name="NOVAN 1" userId="f9d6cb72613a0bdd" providerId="LiveId" clId="{5893351B-1749-42AC-9CAB-E6CA2037D238}" dt="2022-12-04T23:48:19.256" v="147" actId="21"/>
          <ac:spMkLst>
            <pc:docMk/>
            <pc:sldMk cId="1337594535" sldId="277"/>
            <ac:spMk id="5" creationId="{B9F84852-01C9-0F86-B107-D2591A8C2B2C}"/>
          </ac:spMkLst>
        </pc:spChg>
        <pc:spChg chg="del">
          <ac:chgData name="NOVAN 1" userId="f9d6cb72613a0bdd" providerId="LiveId" clId="{5893351B-1749-42AC-9CAB-E6CA2037D238}" dt="2022-12-04T23:44:39.619" v="115"/>
          <ac:spMkLst>
            <pc:docMk/>
            <pc:sldMk cId="1337594535" sldId="277"/>
            <ac:spMk id="6" creationId="{E7E4EF44-21FB-4A9E-A61A-D3F70A4E6D71}"/>
          </ac:spMkLst>
        </pc:spChg>
        <pc:spChg chg="add del">
          <ac:chgData name="NOVAN 1" userId="f9d6cb72613a0bdd" providerId="LiveId" clId="{5893351B-1749-42AC-9CAB-E6CA2037D238}" dt="2022-12-05T16:50:23.377" v="2495" actId="26606"/>
          <ac:spMkLst>
            <pc:docMk/>
            <pc:sldMk cId="1337594535" sldId="277"/>
            <ac:spMk id="20" creationId="{E390DA5B-5FEF-45C7-A12A-37BBEFC92A88}"/>
          </ac:spMkLst>
        </pc:spChg>
        <pc:spChg chg="add del">
          <ac:chgData name="NOVAN 1" userId="f9d6cb72613a0bdd" providerId="LiveId" clId="{5893351B-1749-42AC-9CAB-E6CA2037D238}" dt="2022-12-05T16:50:23.242" v="2494" actId="26606"/>
          <ac:spMkLst>
            <pc:docMk/>
            <pc:sldMk cId="1337594535" sldId="277"/>
            <ac:spMk id="32" creationId="{5520A7E8-6A79-41A1-9554-E864828E7851}"/>
          </ac:spMkLst>
        </pc:spChg>
        <pc:spChg chg="add">
          <ac:chgData name="NOVAN 1" userId="f9d6cb72613a0bdd" providerId="LiveId" clId="{5893351B-1749-42AC-9CAB-E6CA2037D238}" dt="2022-12-05T16:50:23.377" v="2495" actId="26606"/>
          <ac:spMkLst>
            <pc:docMk/>
            <pc:sldMk cId="1337594535" sldId="277"/>
            <ac:spMk id="36" creationId="{E390DA5B-5FEF-45C7-A12A-37BBEFC92A88}"/>
          </ac:spMkLst>
        </pc:spChg>
        <pc:grpChg chg="add del">
          <ac:chgData name="NOVAN 1" userId="f9d6cb72613a0bdd" providerId="LiveId" clId="{5893351B-1749-42AC-9CAB-E6CA2037D238}" dt="2022-12-05T16:50:23.377" v="2495" actId="26606"/>
          <ac:grpSpMkLst>
            <pc:docMk/>
            <pc:sldMk cId="1337594535" sldId="277"/>
            <ac:grpSpMk id="15" creationId="{67C80586-1D3A-442E-954F-27ADFD06D75B}"/>
          </ac:grpSpMkLst>
        </pc:grpChg>
        <pc:grpChg chg="add del">
          <ac:chgData name="NOVAN 1" userId="f9d6cb72613a0bdd" providerId="LiveId" clId="{5893351B-1749-42AC-9CAB-E6CA2037D238}" dt="2022-12-05T16:50:23.242" v="2494" actId="26606"/>
          <ac:grpSpMkLst>
            <pc:docMk/>
            <pc:sldMk cId="1337594535" sldId="277"/>
            <ac:grpSpMk id="27" creationId="{67C80586-1D3A-442E-954F-27ADFD06D75B}"/>
          </ac:grpSpMkLst>
        </pc:grpChg>
        <pc:grpChg chg="add">
          <ac:chgData name="NOVAN 1" userId="f9d6cb72613a0bdd" providerId="LiveId" clId="{5893351B-1749-42AC-9CAB-E6CA2037D238}" dt="2022-12-05T16:50:23.377" v="2495" actId="26606"/>
          <ac:grpSpMkLst>
            <pc:docMk/>
            <pc:sldMk cId="1337594535" sldId="277"/>
            <ac:grpSpMk id="35" creationId="{67C80586-1D3A-442E-954F-27ADFD06D75B}"/>
          </ac:grpSpMkLst>
        </pc:grpChg>
        <pc:picChg chg="add mod modCrop">
          <ac:chgData name="NOVAN 1" userId="f9d6cb72613a0bdd" providerId="LiveId" clId="{5893351B-1749-42AC-9CAB-E6CA2037D238}" dt="2022-12-05T16:50:23.242" v="2494" actId="26606"/>
          <ac:picMkLst>
            <pc:docMk/>
            <pc:sldMk cId="1337594535" sldId="277"/>
            <ac:picMk id="8" creationId="{464C7D03-847D-A50E-523B-45683C6058BF}"/>
          </ac:picMkLst>
        </pc:picChg>
        <pc:picChg chg="add del">
          <ac:chgData name="NOVAN 1" userId="f9d6cb72613a0bdd" providerId="LiveId" clId="{5893351B-1749-42AC-9CAB-E6CA2037D238}" dt="2022-12-05T16:50:23.377" v="2495" actId="26606"/>
          <ac:picMkLst>
            <pc:docMk/>
            <pc:sldMk cId="1337594535" sldId="277"/>
            <ac:picMk id="13" creationId="{01FC91F8-A9A4-4931-ADD3-6385B946ADCB}"/>
          </ac:picMkLst>
        </pc:picChg>
        <pc:picChg chg="add del">
          <ac:chgData name="NOVAN 1" userId="f9d6cb72613a0bdd" providerId="LiveId" clId="{5893351B-1749-42AC-9CAB-E6CA2037D238}" dt="2022-12-05T16:50:23.242" v="2494" actId="26606"/>
          <ac:picMkLst>
            <pc:docMk/>
            <pc:sldMk cId="1337594535" sldId="277"/>
            <ac:picMk id="25" creationId="{01FC91F8-A9A4-4931-ADD3-6385B946ADCB}"/>
          </ac:picMkLst>
        </pc:picChg>
        <pc:picChg chg="add">
          <ac:chgData name="NOVAN 1" userId="f9d6cb72613a0bdd" providerId="LiveId" clId="{5893351B-1749-42AC-9CAB-E6CA2037D238}" dt="2022-12-05T16:50:23.377" v="2495" actId="26606"/>
          <ac:picMkLst>
            <pc:docMk/>
            <pc:sldMk cId="1337594535" sldId="277"/>
            <ac:picMk id="34" creationId="{01FC91F8-A9A4-4931-ADD3-6385B946ADCB}"/>
          </ac:picMkLst>
        </pc:picChg>
      </pc:sldChg>
      <pc:sldChg chg="addSp delSp modSp new mod setBg">
        <pc:chgData name="NOVAN 1" userId="f9d6cb72613a0bdd" providerId="LiveId" clId="{5893351B-1749-42AC-9CAB-E6CA2037D238}" dt="2022-12-05T16:56:04.931" v="2540" actId="27636"/>
        <pc:sldMkLst>
          <pc:docMk/>
          <pc:sldMk cId="809650304" sldId="278"/>
        </pc:sldMkLst>
        <pc:spChg chg="mod ord">
          <ac:chgData name="NOVAN 1" userId="f9d6cb72613a0bdd" providerId="LiveId" clId="{5893351B-1749-42AC-9CAB-E6CA2037D238}" dt="2022-12-05T16:54:58.540" v="2527" actId="26606"/>
          <ac:spMkLst>
            <pc:docMk/>
            <pc:sldMk cId="809650304" sldId="278"/>
            <ac:spMk id="2" creationId="{44B947CC-C980-F6B2-CC1C-8BD0BBD94728}"/>
          </ac:spMkLst>
        </pc:spChg>
        <pc:spChg chg="del mod">
          <ac:chgData name="NOVAN 1" userId="f9d6cb72613a0bdd" providerId="LiveId" clId="{5893351B-1749-42AC-9CAB-E6CA2037D238}" dt="2022-12-04T23:53:31.240" v="190" actId="21"/>
          <ac:spMkLst>
            <pc:docMk/>
            <pc:sldMk cId="809650304" sldId="278"/>
            <ac:spMk id="3" creationId="{64913C61-D869-1FB8-02FD-04767EAFB359}"/>
          </ac:spMkLst>
        </pc:spChg>
        <pc:spChg chg="mod ord">
          <ac:chgData name="NOVAN 1" userId="f9d6cb72613a0bdd" providerId="LiveId" clId="{5893351B-1749-42AC-9CAB-E6CA2037D238}" dt="2022-12-05T16:56:04.931" v="2540" actId="27636"/>
          <ac:spMkLst>
            <pc:docMk/>
            <pc:sldMk cId="809650304" sldId="278"/>
            <ac:spMk id="4" creationId="{06E16190-BE7E-F4C5-E067-2F6A39C66F79}"/>
          </ac:spMkLst>
        </pc:spChg>
        <pc:spChg chg="add del">
          <ac:chgData name="NOVAN 1" userId="f9d6cb72613a0bdd" providerId="LiveId" clId="{5893351B-1749-42AC-9CAB-E6CA2037D238}" dt="2022-12-05T16:54:58.540" v="2527" actId="26606"/>
          <ac:spMkLst>
            <pc:docMk/>
            <pc:sldMk cId="809650304" sldId="278"/>
            <ac:spMk id="20" creationId="{8CBBC321-237E-445E-9E70-32A3FA0CEC07}"/>
          </ac:spMkLst>
        </pc:spChg>
        <pc:spChg chg="add del">
          <ac:chgData name="NOVAN 1" userId="f9d6cb72613a0bdd" providerId="LiveId" clId="{5893351B-1749-42AC-9CAB-E6CA2037D238}" dt="2022-12-05T16:54:58.540" v="2527" actId="26606"/>
          <ac:spMkLst>
            <pc:docMk/>
            <pc:sldMk cId="809650304" sldId="278"/>
            <ac:spMk id="22" creationId="{8D9F76DE-1B08-407C-9202-911286B9FAF7}"/>
          </ac:spMkLst>
        </pc:spChg>
        <pc:spChg chg="add del">
          <ac:chgData name="NOVAN 1" userId="f9d6cb72613a0bdd" providerId="LiveId" clId="{5893351B-1749-42AC-9CAB-E6CA2037D238}" dt="2022-12-05T16:54:58.540" v="2527" actId="26606"/>
          <ac:spMkLst>
            <pc:docMk/>
            <pc:sldMk cId="809650304" sldId="278"/>
            <ac:spMk id="24" creationId="{08538123-A25F-4F84-8BC4-8F2445775632}"/>
          </ac:spMkLst>
        </pc:spChg>
        <pc:spChg chg="add del">
          <ac:chgData name="NOVAN 1" userId="f9d6cb72613a0bdd" providerId="LiveId" clId="{5893351B-1749-42AC-9CAB-E6CA2037D238}" dt="2022-12-05T16:54:58.540" v="2527" actId="26606"/>
          <ac:spMkLst>
            <pc:docMk/>
            <pc:sldMk cId="809650304" sldId="278"/>
            <ac:spMk id="26" creationId="{CD1D7F07-C26C-48A0-A3B1-D86CEC1187B8}"/>
          </ac:spMkLst>
        </pc:spChg>
        <pc:spChg chg="add">
          <ac:chgData name="NOVAN 1" userId="f9d6cb72613a0bdd" providerId="LiveId" clId="{5893351B-1749-42AC-9CAB-E6CA2037D238}" dt="2022-12-05T16:54:58.540" v="2527" actId="26606"/>
          <ac:spMkLst>
            <pc:docMk/>
            <pc:sldMk cId="809650304" sldId="278"/>
            <ac:spMk id="38" creationId="{FE32DAA1-2A05-4253-835C-DDE692336867}"/>
          </ac:spMkLst>
        </pc:spChg>
        <pc:spChg chg="add">
          <ac:chgData name="NOVAN 1" userId="f9d6cb72613a0bdd" providerId="LiveId" clId="{5893351B-1749-42AC-9CAB-E6CA2037D238}" dt="2022-12-05T16:54:58.540" v="2527" actId="26606"/>
          <ac:spMkLst>
            <pc:docMk/>
            <pc:sldMk cId="809650304" sldId="278"/>
            <ac:spMk id="40" creationId="{7E5FF53E-C1D1-4464-82BC-0788DAB58DB8}"/>
          </ac:spMkLst>
        </pc:spChg>
        <pc:grpChg chg="add del">
          <ac:chgData name="NOVAN 1" userId="f9d6cb72613a0bdd" providerId="LiveId" clId="{5893351B-1749-42AC-9CAB-E6CA2037D238}" dt="2022-12-05T16:54:58.540" v="2527" actId="26606"/>
          <ac:grpSpMkLst>
            <pc:docMk/>
            <pc:sldMk cId="809650304" sldId="278"/>
            <ac:grpSpMk id="15" creationId="{66BBD837-B93C-41B7-8CDE-59046AA06BBD}"/>
          </ac:grpSpMkLst>
        </pc:grpChg>
        <pc:grpChg chg="add">
          <ac:chgData name="NOVAN 1" userId="f9d6cb72613a0bdd" providerId="LiveId" clId="{5893351B-1749-42AC-9CAB-E6CA2037D238}" dt="2022-12-05T16:54:58.540" v="2527" actId="26606"/>
          <ac:grpSpMkLst>
            <pc:docMk/>
            <pc:sldMk cId="809650304" sldId="278"/>
            <ac:grpSpMk id="33" creationId="{66BBD837-B93C-41B7-8CDE-59046AA06BBD}"/>
          </ac:grpSpMkLst>
        </pc:grpChg>
        <pc:picChg chg="add del mod">
          <ac:chgData name="NOVAN 1" userId="f9d6cb72613a0bdd" providerId="LiveId" clId="{5893351B-1749-42AC-9CAB-E6CA2037D238}" dt="2022-12-04T23:58:38.766" v="207" actId="21"/>
          <ac:picMkLst>
            <pc:docMk/>
            <pc:sldMk cId="809650304" sldId="278"/>
            <ac:picMk id="5" creationId="{6C2E8790-C86F-D5F4-3EED-23AA99653427}"/>
          </ac:picMkLst>
        </pc:picChg>
        <pc:picChg chg="add mod ord modCrop">
          <ac:chgData name="NOVAN 1" userId="f9d6cb72613a0bdd" providerId="LiveId" clId="{5893351B-1749-42AC-9CAB-E6CA2037D238}" dt="2022-12-05T16:55:49.431" v="2536" actId="1076"/>
          <ac:picMkLst>
            <pc:docMk/>
            <pc:sldMk cId="809650304" sldId="278"/>
            <ac:picMk id="5" creationId="{ADDF2EF6-FB46-79AB-91B3-0BD9DF79D91D}"/>
          </ac:picMkLst>
        </pc:picChg>
        <pc:picChg chg="add del mod">
          <ac:chgData name="NOVAN 1" userId="f9d6cb72613a0bdd" providerId="LiveId" clId="{5893351B-1749-42AC-9CAB-E6CA2037D238}" dt="2022-12-04T23:56:43.442" v="205" actId="21"/>
          <ac:picMkLst>
            <pc:docMk/>
            <pc:sldMk cId="809650304" sldId="278"/>
            <ac:picMk id="6" creationId="{3BD396F3-8B32-C95A-A62C-DE571992E4A9}"/>
          </ac:picMkLst>
        </pc:picChg>
        <pc:picChg chg="add del mod modCrop">
          <ac:chgData name="NOVAN 1" userId="f9d6cb72613a0bdd" providerId="LiveId" clId="{5893351B-1749-42AC-9CAB-E6CA2037D238}" dt="2022-12-05T00:22:51.331" v="282" actId="21"/>
          <ac:picMkLst>
            <pc:docMk/>
            <pc:sldMk cId="809650304" sldId="278"/>
            <ac:picMk id="7" creationId="{D8B5BA7C-F53B-EDB1-7158-C00ED2B0D339}"/>
          </ac:picMkLst>
        </pc:picChg>
        <pc:picChg chg="add del mod">
          <ac:chgData name="NOVAN 1" userId="f9d6cb72613a0bdd" providerId="LiveId" clId="{5893351B-1749-42AC-9CAB-E6CA2037D238}" dt="2022-12-04T23:56:37.834" v="204" actId="21"/>
          <ac:picMkLst>
            <pc:docMk/>
            <pc:sldMk cId="809650304" sldId="278"/>
            <ac:picMk id="8" creationId="{9E749511-5A50-A553-C0D0-607D4211B8B5}"/>
          </ac:picMkLst>
        </pc:picChg>
        <pc:picChg chg="add mod modCrop">
          <ac:chgData name="NOVAN 1" userId="f9d6cb72613a0bdd" providerId="LiveId" clId="{5893351B-1749-42AC-9CAB-E6CA2037D238}" dt="2022-12-05T16:55:28.720" v="2532" actId="14100"/>
          <ac:picMkLst>
            <pc:docMk/>
            <pc:sldMk cId="809650304" sldId="278"/>
            <ac:picMk id="8" creationId="{E44ECD85-1AC3-7A25-84E8-18ECDCEFF42A}"/>
          </ac:picMkLst>
        </pc:picChg>
        <pc:picChg chg="add del mod">
          <ac:chgData name="NOVAN 1" userId="f9d6cb72613a0bdd" providerId="LiveId" clId="{5893351B-1749-42AC-9CAB-E6CA2037D238}" dt="2022-12-04T23:56:29.540" v="202" actId="21"/>
          <ac:picMkLst>
            <pc:docMk/>
            <pc:sldMk cId="809650304" sldId="278"/>
            <ac:picMk id="10" creationId="{A5964766-9A74-3B89-0672-40884CFD33CE}"/>
          </ac:picMkLst>
        </pc:picChg>
        <pc:picChg chg="add del">
          <ac:chgData name="NOVAN 1" userId="f9d6cb72613a0bdd" providerId="LiveId" clId="{5893351B-1749-42AC-9CAB-E6CA2037D238}" dt="2022-12-05T16:54:58.540" v="2527" actId="26606"/>
          <ac:picMkLst>
            <pc:docMk/>
            <pc:sldMk cId="809650304" sldId="278"/>
            <ac:picMk id="13" creationId="{4DD44832-A2A6-4935-A6D0-6A70441D9923}"/>
          </ac:picMkLst>
        </pc:picChg>
        <pc:picChg chg="add">
          <ac:chgData name="NOVAN 1" userId="f9d6cb72613a0bdd" providerId="LiveId" clId="{5893351B-1749-42AC-9CAB-E6CA2037D238}" dt="2022-12-05T16:54:58.540" v="2527" actId="26606"/>
          <ac:picMkLst>
            <pc:docMk/>
            <pc:sldMk cId="809650304" sldId="278"/>
            <ac:picMk id="31" creationId="{4DD44832-A2A6-4935-A6D0-6A70441D9923}"/>
          </ac:picMkLst>
        </pc:picChg>
      </pc:sldChg>
      <pc:sldChg chg="addSp delSp modSp new mod">
        <pc:chgData name="NOVAN 1" userId="f9d6cb72613a0bdd" providerId="LiveId" clId="{5893351B-1749-42AC-9CAB-E6CA2037D238}" dt="2022-12-05T00:28:45.465" v="331" actId="1076"/>
        <pc:sldMkLst>
          <pc:docMk/>
          <pc:sldMk cId="3142460085" sldId="279"/>
        </pc:sldMkLst>
        <pc:spChg chg="mod">
          <ac:chgData name="NOVAN 1" userId="f9d6cb72613a0bdd" providerId="LiveId" clId="{5893351B-1749-42AC-9CAB-E6CA2037D238}" dt="2022-12-05T00:12:45.613" v="258" actId="115"/>
          <ac:spMkLst>
            <pc:docMk/>
            <pc:sldMk cId="3142460085" sldId="279"/>
            <ac:spMk id="2" creationId="{83CD2613-E540-BF0D-AA46-F975E390E234}"/>
          </ac:spMkLst>
        </pc:spChg>
        <pc:spChg chg="del">
          <ac:chgData name="NOVAN 1" userId="f9d6cb72613a0bdd" providerId="LiveId" clId="{5893351B-1749-42AC-9CAB-E6CA2037D238}" dt="2022-12-05T00:17:37.956" v="259" actId="21"/>
          <ac:spMkLst>
            <pc:docMk/>
            <pc:sldMk cId="3142460085" sldId="279"/>
            <ac:spMk id="3" creationId="{A4F91533-F5D2-A8C5-DC89-B00205E737D8}"/>
          </ac:spMkLst>
        </pc:spChg>
        <pc:spChg chg="del mod">
          <ac:chgData name="NOVAN 1" userId="f9d6cb72613a0bdd" providerId="LiveId" clId="{5893351B-1749-42AC-9CAB-E6CA2037D238}" dt="2022-12-05T00:20:10.072" v="278" actId="21"/>
          <ac:spMkLst>
            <pc:docMk/>
            <pc:sldMk cId="3142460085" sldId="279"/>
            <ac:spMk id="4" creationId="{CDFED38D-AB14-312C-14C4-B8E3C566A718}"/>
          </ac:spMkLst>
        </pc:spChg>
        <pc:picChg chg="add del mod modCrop">
          <ac:chgData name="NOVAN 1" userId="f9d6cb72613a0bdd" providerId="LiveId" clId="{5893351B-1749-42AC-9CAB-E6CA2037D238}" dt="2022-12-05T00:18:37.871" v="267" actId="21"/>
          <ac:picMkLst>
            <pc:docMk/>
            <pc:sldMk cId="3142460085" sldId="279"/>
            <ac:picMk id="6" creationId="{76A18E2B-5473-B52A-6752-AA5DE5462683}"/>
          </ac:picMkLst>
        </pc:picChg>
        <pc:picChg chg="add mod modCrop">
          <ac:chgData name="NOVAN 1" userId="f9d6cb72613a0bdd" providerId="LiveId" clId="{5893351B-1749-42AC-9CAB-E6CA2037D238}" dt="2022-12-05T00:28:45.465" v="331" actId="1076"/>
          <ac:picMkLst>
            <pc:docMk/>
            <pc:sldMk cId="3142460085" sldId="279"/>
            <ac:picMk id="8" creationId="{5EA105C4-A4CF-C380-EEC1-3286A413FADA}"/>
          </ac:picMkLst>
        </pc:picChg>
      </pc:sldChg>
      <pc:sldChg chg="addSp delSp modSp new mod setBg">
        <pc:chgData name="NOVAN 1" userId="f9d6cb72613a0bdd" providerId="LiveId" clId="{5893351B-1749-42AC-9CAB-E6CA2037D238}" dt="2022-12-05T16:57:37.675" v="2547" actId="1076"/>
        <pc:sldMkLst>
          <pc:docMk/>
          <pc:sldMk cId="3517449232" sldId="280"/>
        </pc:sldMkLst>
        <pc:spChg chg="mod ord">
          <ac:chgData name="NOVAN 1" userId="f9d6cb72613a0bdd" providerId="LiveId" clId="{5893351B-1749-42AC-9CAB-E6CA2037D238}" dt="2022-12-05T16:57:09.415" v="2541" actId="26606"/>
          <ac:spMkLst>
            <pc:docMk/>
            <pc:sldMk cId="3517449232" sldId="280"/>
            <ac:spMk id="2" creationId="{17C3669E-3ADA-E1DE-0217-F854433A5F44}"/>
          </ac:spMkLst>
        </pc:spChg>
        <pc:spChg chg="del">
          <ac:chgData name="NOVAN 1" userId="f9d6cb72613a0bdd" providerId="LiveId" clId="{5893351B-1749-42AC-9CAB-E6CA2037D238}" dt="2022-12-05T00:42:26.864" v="1118"/>
          <ac:spMkLst>
            <pc:docMk/>
            <pc:sldMk cId="3517449232" sldId="280"/>
            <ac:spMk id="3" creationId="{B3A2C86C-36C5-C00D-95CD-DE403C267277}"/>
          </ac:spMkLst>
        </pc:spChg>
        <pc:spChg chg="mod">
          <ac:chgData name="NOVAN 1" userId="f9d6cb72613a0bdd" providerId="LiveId" clId="{5893351B-1749-42AC-9CAB-E6CA2037D238}" dt="2022-12-05T16:57:25.871" v="2543" actId="27636"/>
          <ac:spMkLst>
            <pc:docMk/>
            <pc:sldMk cId="3517449232" sldId="280"/>
            <ac:spMk id="4" creationId="{CAF468E8-D06A-6E7C-5595-FD6E4ED342E7}"/>
          </ac:spMkLst>
        </pc:spChg>
        <pc:spChg chg="add">
          <ac:chgData name="NOVAN 1" userId="f9d6cb72613a0bdd" providerId="LiveId" clId="{5893351B-1749-42AC-9CAB-E6CA2037D238}" dt="2022-12-05T16:57:09.415" v="2541" actId="26606"/>
          <ac:spMkLst>
            <pc:docMk/>
            <pc:sldMk cId="3517449232" sldId="280"/>
            <ac:spMk id="18" creationId="{8056FB53-DB0F-413C-8771-02CB434114E1}"/>
          </ac:spMkLst>
        </pc:spChg>
        <pc:grpChg chg="add">
          <ac:chgData name="NOVAN 1" userId="f9d6cb72613a0bdd" providerId="LiveId" clId="{5893351B-1749-42AC-9CAB-E6CA2037D238}" dt="2022-12-05T16:57:09.415" v="2541" actId="26606"/>
          <ac:grpSpMkLst>
            <pc:docMk/>
            <pc:sldMk cId="3517449232" sldId="280"/>
            <ac:grpSpMk id="13" creationId="{121C8873-D97B-452B-BF1E-467937DCE4A9}"/>
          </ac:grpSpMkLst>
        </pc:grpChg>
        <pc:picChg chg="add mod">
          <ac:chgData name="NOVAN 1" userId="f9d6cb72613a0bdd" providerId="LiveId" clId="{5893351B-1749-42AC-9CAB-E6CA2037D238}" dt="2022-12-05T16:57:37.675" v="2547" actId="1076"/>
          <ac:picMkLst>
            <pc:docMk/>
            <pc:sldMk cId="3517449232" sldId="280"/>
            <ac:picMk id="6" creationId="{7480B373-AD0C-9525-8FDE-65A5585CA0F5}"/>
          </ac:picMkLst>
        </pc:picChg>
        <pc:picChg chg="add">
          <ac:chgData name="NOVAN 1" userId="f9d6cb72613a0bdd" providerId="LiveId" clId="{5893351B-1749-42AC-9CAB-E6CA2037D238}" dt="2022-12-05T16:57:09.415" v="2541" actId="26606"/>
          <ac:picMkLst>
            <pc:docMk/>
            <pc:sldMk cId="3517449232" sldId="280"/>
            <ac:picMk id="11" creationId="{B9A34A26-8C1B-4AAD-9EA6-3B6A3AA1EDC1}"/>
          </ac:picMkLst>
        </pc:picChg>
      </pc:sldChg>
      <pc:sldChg chg="addSp delSp modSp new mod setBg">
        <pc:chgData name="NOVAN 1" userId="f9d6cb72613a0bdd" providerId="LiveId" clId="{5893351B-1749-42AC-9CAB-E6CA2037D238}" dt="2022-12-05T16:59:12.975" v="2554" actId="1076"/>
        <pc:sldMkLst>
          <pc:docMk/>
          <pc:sldMk cId="1368250197" sldId="281"/>
        </pc:sldMkLst>
        <pc:spChg chg="mod ord">
          <ac:chgData name="NOVAN 1" userId="f9d6cb72613a0bdd" providerId="LiveId" clId="{5893351B-1749-42AC-9CAB-E6CA2037D238}" dt="2022-12-05T16:59:12.975" v="2554" actId="1076"/>
          <ac:spMkLst>
            <pc:docMk/>
            <pc:sldMk cId="1368250197" sldId="281"/>
            <ac:spMk id="2" creationId="{D0E56241-8E71-E46B-A703-3A0A1B89D0B3}"/>
          </ac:spMkLst>
        </pc:spChg>
        <pc:spChg chg="del mod">
          <ac:chgData name="NOVAN 1" userId="f9d6cb72613a0bdd" providerId="LiveId" clId="{5893351B-1749-42AC-9CAB-E6CA2037D238}" dt="2022-12-05T01:42:05.335" v="1907"/>
          <ac:spMkLst>
            <pc:docMk/>
            <pc:sldMk cId="1368250197" sldId="281"/>
            <ac:spMk id="3" creationId="{99127119-B23A-02B3-EF02-F1CA28389D1A}"/>
          </ac:spMkLst>
        </pc:spChg>
        <pc:spChg chg="mod">
          <ac:chgData name="NOVAN 1" userId="f9d6cb72613a0bdd" providerId="LiveId" clId="{5893351B-1749-42AC-9CAB-E6CA2037D238}" dt="2022-12-05T16:59:04.442" v="2553" actId="27636"/>
          <ac:spMkLst>
            <pc:docMk/>
            <pc:sldMk cId="1368250197" sldId="281"/>
            <ac:spMk id="4" creationId="{6CBD5323-D5F1-D901-B494-ECFC8F089E61}"/>
          </ac:spMkLst>
        </pc:spChg>
        <pc:spChg chg="add mod">
          <ac:chgData name="NOVAN 1" userId="f9d6cb72613a0bdd" providerId="LiveId" clId="{5893351B-1749-42AC-9CAB-E6CA2037D238}" dt="2022-12-05T01:41:21.581" v="1904"/>
          <ac:spMkLst>
            <pc:docMk/>
            <pc:sldMk cId="1368250197" sldId="281"/>
            <ac:spMk id="5" creationId="{9EDC22CF-1D63-D68F-30B2-DB17173B590B}"/>
          </ac:spMkLst>
        </pc:spChg>
        <pc:spChg chg="add del">
          <ac:chgData name="NOVAN 1" userId="f9d6cb72613a0bdd" providerId="LiveId" clId="{5893351B-1749-42AC-9CAB-E6CA2037D238}" dt="2022-12-05T16:58:56.454" v="2551" actId="26606"/>
          <ac:spMkLst>
            <pc:docMk/>
            <pc:sldMk cId="1368250197" sldId="281"/>
            <ac:spMk id="19" creationId="{8056FB53-DB0F-413C-8771-02CB434114E1}"/>
          </ac:spMkLst>
        </pc:spChg>
        <pc:spChg chg="add">
          <ac:chgData name="NOVAN 1" userId="f9d6cb72613a0bdd" providerId="LiveId" clId="{5893351B-1749-42AC-9CAB-E6CA2037D238}" dt="2022-12-05T16:58:56.454" v="2551" actId="26606"/>
          <ac:spMkLst>
            <pc:docMk/>
            <pc:sldMk cId="1368250197" sldId="281"/>
            <ac:spMk id="31" creationId="{BDC81281-C11D-4E00-8FBA-06356AA3B328}"/>
          </ac:spMkLst>
        </pc:spChg>
        <pc:grpChg chg="add del">
          <ac:chgData name="NOVAN 1" userId="f9d6cb72613a0bdd" providerId="LiveId" clId="{5893351B-1749-42AC-9CAB-E6CA2037D238}" dt="2022-12-05T16:58:56.454" v="2551" actId="26606"/>
          <ac:grpSpMkLst>
            <pc:docMk/>
            <pc:sldMk cId="1368250197" sldId="281"/>
            <ac:grpSpMk id="14" creationId="{121C8873-D97B-452B-BF1E-467937DCE4A9}"/>
          </ac:grpSpMkLst>
        </pc:grpChg>
        <pc:grpChg chg="add">
          <ac:chgData name="NOVAN 1" userId="f9d6cb72613a0bdd" providerId="LiveId" clId="{5893351B-1749-42AC-9CAB-E6CA2037D238}" dt="2022-12-05T16:58:56.454" v="2551" actId="26606"/>
          <ac:grpSpMkLst>
            <pc:docMk/>
            <pc:sldMk cId="1368250197" sldId="281"/>
            <ac:grpSpMk id="26" creationId="{121C8873-D97B-452B-BF1E-467937DCE4A9}"/>
          </ac:grpSpMkLst>
        </pc:grpChg>
        <pc:picChg chg="add mod">
          <ac:chgData name="NOVAN 1" userId="f9d6cb72613a0bdd" providerId="LiveId" clId="{5893351B-1749-42AC-9CAB-E6CA2037D238}" dt="2022-12-05T16:58:56.454" v="2551" actId="26606"/>
          <ac:picMkLst>
            <pc:docMk/>
            <pc:sldMk cId="1368250197" sldId="281"/>
            <ac:picMk id="7" creationId="{C79324AF-F763-3985-7F0E-BE6E5BDB0CB1}"/>
          </ac:picMkLst>
        </pc:picChg>
        <pc:picChg chg="add del">
          <ac:chgData name="NOVAN 1" userId="f9d6cb72613a0bdd" providerId="LiveId" clId="{5893351B-1749-42AC-9CAB-E6CA2037D238}" dt="2022-12-05T16:58:56.454" v="2551" actId="26606"/>
          <ac:picMkLst>
            <pc:docMk/>
            <pc:sldMk cId="1368250197" sldId="281"/>
            <ac:picMk id="12" creationId="{B9A34A26-8C1B-4AAD-9EA6-3B6A3AA1EDC1}"/>
          </ac:picMkLst>
        </pc:picChg>
        <pc:picChg chg="add">
          <ac:chgData name="NOVAN 1" userId="f9d6cb72613a0bdd" providerId="LiveId" clId="{5893351B-1749-42AC-9CAB-E6CA2037D238}" dt="2022-12-05T16:58:56.454" v="2551" actId="26606"/>
          <ac:picMkLst>
            <pc:docMk/>
            <pc:sldMk cId="1368250197" sldId="281"/>
            <ac:picMk id="24" creationId="{B9A34A26-8C1B-4AAD-9EA6-3B6A3AA1EDC1}"/>
          </ac:picMkLst>
        </pc:picChg>
      </pc:sldChg>
      <pc:sldChg chg="addSp modSp new mod setBg">
        <pc:chgData name="NOVAN 1" userId="f9d6cb72613a0bdd" providerId="LiveId" clId="{5893351B-1749-42AC-9CAB-E6CA2037D238}" dt="2022-12-05T16:59:31.627" v="2556" actId="26606"/>
        <pc:sldMkLst>
          <pc:docMk/>
          <pc:sldMk cId="1850382030" sldId="282"/>
        </pc:sldMkLst>
        <pc:spChg chg="mod">
          <ac:chgData name="NOVAN 1" userId="f9d6cb72613a0bdd" providerId="LiveId" clId="{5893351B-1749-42AC-9CAB-E6CA2037D238}" dt="2022-12-05T16:59:31.627" v="2556" actId="26606"/>
          <ac:spMkLst>
            <pc:docMk/>
            <pc:sldMk cId="1850382030" sldId="282"/>
            <ac:spMk id="2" creationId="{AE4C1D5A-E3CC-5B7D-BAFF-BB959E25FF81}"/>
          </ac:spMkLst>
        </pc:spChg>
        <pc:spChg chg="mod">
          <ac:chgData name="NOVAN 1" userId="f9d6cb72613a0bdd" providerId="LiveId" clId="{5893351B-1749-42AC-9CAB-E6CA2037D238}" dt="2022-12-05T16:59:31.627" v="2556" actId="26606"/>
          <ac:spMkLst>
            <pc:docMk/>
            <pc:sldMk cId="1850382030" sldId="282"/>
            <ac:spMk id="3" creationId="{5BB7F89C-FCCF-1C4A-3B63-EA4E13991977}"/>
          </ac:spMkLst>
        </pc:spChg>
        <pc:spChg chg="add">
          <ac:chgData name="NOVAN 1" userId="f9d6cb72613a0bdd" providerId="LiveId" clId="{5893351B-1749-42AC-9CAB-E6CA2037D238}" dt="2022-12-05T16:59:31.627" v="2556" actId="26606"/>
          <ac:spMkLst>
            <pc:docMk/>
            <pc:sldMk cId="1850382030" sldId="282"/>
            <ac:spMk id="10" creationId="{1DABCD50-2A43-4A08-8C91-7149DE056855}"/>
          </ac:spMkLst>
        </pc:spChg>
        <pc:spChg chg="add">
          <ac:chgData name="NOVAN 1" userId="f9d6cb72613a0bdd" providerId="LiveId" clId="{5893351B-1749-42AC-9CAB-E6CA2037D238}" dt="2022-12-05T16:59:31.627" v="2556" actId="26606"/>
          <ac:spMkLst>
            <pc:docMk/>
            <pc:sldMk cId="1850382030" sldId="282"/>
            <ac:spMk id="12" creationId="{0B66C21B-84DF-40D9-824D-29F01DB1711A}"/>
          </ac:spMkLst>
        </pc:spChg>
        <pc:spChg chg="add">
          <ac:chgData name="NOVAN 1" userId="f9d6cb72613a0bdd" providerId="LiveId" clId="{5893351B-1749-42AC-9CAB-E6CA2037D238}" dt="2022-12-05T16:59:31.627" v="2556" actId="26606"/>
          <ac:spMkLst>
            <pc:docMk/>
            <pc:sldMk cId="1850382030" sldId="282"/>
            <ac:spMk id="14" creationId="{4607EC9A-1A49-428D-BC58-912B66DEC2B7}"/>
          </ac:spMkLst>
        </pc:spChg>
        <pc:picChg chg="add">
          <ac:chgData name="NOVAN 1" userId="f9d6cb72613a0bdd" providerId="LiveId" clId="{5893351B-1749-42AC-9CAB-E6CA2037D238}" dt="2022-12-05T16:59:31.627" v="2556" actId="26606"/>
          <ac:picMkLst>
            <pc:docMk/>
            <pc:sldMk cId="1850382030" sldId="282"/>
            <ac:picMk id="8" creationId="{1C9D2FF5-C78D-4D0F-A2C2-55D9A33B0AD6}"/>
          </ac:picMkLst>
        </pc:picChg>
      </pc:sldChg>
      <pc:sldChg chg="new del">
        <pc:chgData name="NOVAN 1" userId="f9d6cb72613a0bdd" providerId="LiveId" clId="{5893351B-1749-42AC-9CAB-E6CA2037D238}" dt="2022-12-05T01:43:23.304" v="1915" actId="2696"/>
        <pc:sldMkLst>
          <pc:docMk/>
          <pc:sldMk cId="2409848714" sldId="282"/>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60000"/>
                    <a:lumOff val="40000"/>
                  </a:schemeClr>
                </a:solidFill>
              </a:defRPr>
            </a:lvl1pPr>
          </a:lstStyle>
          <a:p>
            <a:fld id="{77DA2521-FD91-467A-B658-F3DE4489826F}" type="datetimeFigureOut">
              <a:rPr lang="en-US" smtClean="0"/>
              <a:t>12/5/2022</a:t>
            </a:fld>
            <a:endParaRPr lang="en-US"/>
          </a:p>
        </p:txBody>
      </p:sp>
      <p:sp>
        <p:nvSpPr>
          <p:cNvPr id="5" name="Footer Placeholder 4"/>
          <p:cNvSpPr>
            <a:spLocks noGrp="1"/>
          </p:cNvSpPr>
          <p:nvPr>
            <p:ph type="ftr" sz="quarter" idx="11"/>
          </p:nvPr>
        </p:nvSpPr>
        <p:spPr>
          <a:xfrm rot="21420000">
            <a:off x="9144" y="4882896"/>
            <a:ext cx="4050792" cy="1197864"/>
          </a:xfrm>
          <a:noFill/>
        </p:spPr>
        <p:txBody>
          <a:bodyPr wrap="square" rtlCol="0">
            <a:spAutoFit/>
          </a:bodyPr>
          <a:lstStyle>
            <a:lvl1pP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0541AE7F-D6F5-4DB8-B543-52B82F0737F5}"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5477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DA2521-FD91-467A-B658-F3DE4489826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208883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DA2521-FD91-467A-B658-F3DE4489826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2240895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DA2521-FD91-467A-B658-F3DE4489826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1AE7F-D6F5-4DB8-B543-52B82F0737F5}"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24637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DA2521-FD91-467A-B658-F3DE4489826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1683368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7DA2521-FD91-467A-B658-F3DE4489826F}"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1384798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7DA2521-FD91-467A-B658-F3DE4489826F}"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268614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DA2521-FD91-467A-B658-F3DE4489826F}"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1120804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DA2521-FD91-467A-B658-F3DE4489826F}"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1032451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557FA-0797-2053-A75C-149B91A6D9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367C2D-FA89-2260-75DA-92FF50B0D8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8007EE-7C23-2CEC-BCB7-597EE9CD1A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086891-0135-F91E-716E-9059AA81C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0E944C-CB0C-7AA6-D45B-765FCDB34E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ECB01D-960D-A0D6-C652-22199DD8D108}"/>
              </a:ext>
            </a:extLst>
          </p:cNvPr>
          <p:cNvSpPr>
            <a:spLocks noGrp="1"/>
          </p:cNvSpPr>
          <p:nvPr>
            <p:ph type="dt" sz="half" idx="10"/>
          </p:nvPr>
        </p:nvSpPr>
        <p:spPr/>
        <p:txBody>
          <a:bodyPr/>
          <a:lstStyle/>
          <a:p>
            <a:fld id="{77DA2521-FD91-467A-B658-F3DE4489826F}" type="datetimeFigureOut">
              <a:rPr lang="en-US" smtClean="0"/>
              <a:t>12/5/2022</a:t>
            </a:fld>
            <a:endParaRPr lang="en-US"/>
          </a:p>
        </p:txBody>
      </p:sp>
      <p:sp>
        <p:nvSpPr>
          <p:cNvPr id="8" name="Footer Placeholder 7">
            <a:extLst>
              <a:ext uri="{FF2B5EF4-FFF2-40B4-BE49-F238E27FC236}">
                <a16:creationId xmlns:a16="http://schemas.microsoft.com/office/drawing/2014/main" id="{7072D6A1-A008-CF8F-686A-6FCA22560A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A5BDDF-F88A-0398-4D87-ADA0EC00B7FE}"/>
              </a:ext>
            </a:extLst>
          </p:cNvPr>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947907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C9992-384D-E6B6-7E72-23953E126C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977763-9B87-AACB-2173-E39F4BA221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627DDC-E6EA-BB35-B5F3-75A524BC3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D7BD2-157E-60F3-1322-1B41337E4C2F}"/>
              </a:ext>
            </a:extLst>
          </p:cNvPr>
          <p:cNvSpPr>
            <a:spLocks noGrp="1"/>
          </p:cNvSpPr>
          <p:nvPr>
            <p:ph type="dt" sz="half" idx="10"/>
          </p:nvPr>
        </p:nvSpPr>
        <p:spPr/>
        <p:txBody>
          <a:bodyPr/>
          <a:lstStyle/>
          <a:p>
            <a:fld id="{77DA2521-FD91-467A-B658-F3DE4489826F}" type="datetimeFigureOut">
              <a:rPr lang="en-US" smtClean="0"/>
              <a:t>12/5/2022</a:t>
            </a:fld>
            <a:endParaRPr lang="en-US"/>
          </a:p>
        </p:txBody>
      </p:sp>
      <p:sp>
        <p:nvSpPr>
          <p:cNvPr id="6" name="Footer Placeholder 5">
            <a:extLst>
              <a:ext uri="{FF2B5EF4-FFF2-40B4-BE49-F238E27FC236}">
                <a16:creationId xmlns:a16="http://schemas.microsoft.com/office/drawing/2014/main" id="{3E9394F8-DE06-216C-5FBF-1E097040F5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D0637-ED0C-ABBE-100F-BF5424E44C57}"/>
              </a:ext>
            </a:extLst>
          </p:cNvPr>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2374217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DA2521-FD91-467A-B658-F3DE4489826F}"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2044053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0771-0194-B80A-5159-0646016DD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586AC8-0664-5BE0-418A-D681583225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BB968-1DAB-9B40-56D8-BE8C18074371}"/>
              </a:ext>
            </a:extLst>
          </p:cNvPr>
          <p:cNvSpPr>
            <a:spLocks noGrp="1"/>
          </p:cNvSpPr>
          <p:nvPr>
            <p:ph type="dt" sz="half" idx="10"/>
          </p:nvPr>
        </p:nvSpPr>
        <p:spPr/>
        <p:txBody>
          <a:bodyPr/>
          <a:lstStyle/>
          <a:p>
            <a:fld id="{77DA2521-FD91-467A-B658-F3DE4489826F}" type="datetimeFigureOut">
              <a:rPr lang="en-US" smtClean="0"/>
              <a:t>12/5/2022</a:t>
            </a:fld>
            <a:endParaRPr lang="en-US"/>
          </a:p>
        </p:txBody>
      </p:sp>
      <p:sp>
        <p:nvSpPr>
          <p:cNvPr id="5" name="Footer Placeholder 4">
            <a:extLst>
              <a:ext uri="{FF2B5EF4-FFF2-40B4-BE49-F238E27FC236}">
                <a16:creationId xmlns:a16="http://schemas.microsoft.com/office/drawing/2014/main" id="{DB3726B4-4520-8A86-3D9D-4D369C4C2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54650-3E28-56C9-9E92-776E21C88938}"/>
              </a:ext>
            </a:extLst>
          </p:cNvPr>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1051714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DA2521-FD91-467A-B658-F3DE4489826F}"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96863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DA2521-FD91-467A-B658-F3DE4489826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2154904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DA2521-FD91-467A-B658-F3DE4489826F}"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413570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DA2521-FD91-467A-B658-F3DE4489826F}"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1211126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DA2521-FD91-467A-B658-F3DE4489826F}"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1873665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DA2521-FD91-467A-B658-F3DE4489826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337817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DA2521-FD91-467A-B658-F3DE4489826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1AE7F-D6F5-4DB8-B543-52B82F0737F5}" type="slidenum">
              <a:rPr lang="en-US" smtClean="0"/>
              <a:t>‹#›</a:t>
            </a:fld>
            <a:endParaRPr lang="en-US"/>
          </a:p>
        </p:txBody>
      </p:sp>
    </p:spTree>
    <p:extLst>
      <p:ext uri="{BB962C8B-B14F-4D97-AF65-F5344CB8AC3E}">
        <p14:creationId xmlns:p14="http://schemas.microsoft.com/office/powerpoint/2010/main" val="310511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60000"/>
                    <a:lumOff val="40000"/>
                  </a:schemeClr>
                </a:solidFill>
              </a:defRPr>
            </a:lvl1pPr>
          </a:lstStyle>
          <a:p>
            <a:fld id="{77DA2521-FD91-467A-B658-F3DE4489826F}" type="datetimeFigureOut">
              <a:rPr lang="en-US" smtClean="0"/>
              <a:t>12/5/2022</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60000"/>
                    <a:lumOff val="4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60000"/>
                    <a:lumOff val="40000"/>
                  </a:schemeClr>
                </a:solidFill>
              </a:defRPr>
            </a:lvl1pPr>
          </a:lstStyle>
          <a:p>
            <a:fld id="{0541AE7F-D6F5-4DB8-B543-52B82F0737F5}" type="slidenum">
              <a:rPr lang="en-US" smtClean="0"/>
              <a:t>‹#›</a:t>
            </a:fld>
            <a:endParaRPr lang="en-US"/>
          </a:p>
        </p:txBody>
      </p:sp>
    </p:spTree>
    <p:extLst>
      <p:ext uri="{BB962C8B-B14F-4D97-AF65-F5344CB8AC3E}">
        <p14:creationId xmlns:p14="http://schemas.microsoft.com/office/powerpoint/2010/main" val="1243229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txStyles>
    <p:titleStyle>
      <a:lvl1pPr algn="l" defTabSz="914400" rtl="0" eaLnBrk="1" latinLnBrk="0" hangingPunct="1">
        <a:lnSpc>
          <a:spcPct val="90000"/>
        </a:lnSpc>
        <a:spcBef>
          <a:spcPct val="0"/>
        </a:spcBef>
        <a:buNone/>
        <a:defRPr sz="5400" kern="1200" cap="all" baseline="0">
          <a:solidFill>
            <a:schemeClr val="accent1">
              <a:lumMod val="60000"/>
              <a:lumOff val="40000"/>
            </a:schemeClr>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lumMod val="60000"/>
            <a:lumOff val="40000"/>
          </a:schemeClr>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9.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9.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rot="21420000">
            <a:off x="4959072" y="390182"/>
            <a:ext cx="5683314" cy="3284924"/>
          </a:xfrm>
        </p:spPr>
        <p:txBody>
          <a:bodyPr>
            <a:normAutofit/>
          </a:bodyPr>
          <a:lstStyle/>
          <a:p>
            <a:r>
              <a:rPr lang="en-US" b="1" dirty="0"/>
              <a:t>CEIS 114 PROJECT</a:t>
            </a:r>
          </a:p>
        </p:txBody>
      </p: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rot="21420000">
            <a:off x="5065715" y="3674838"/>
            <a:ext cx="5681180" cy="621792"/>
          </a:xfrm>
        </p:spPr>
        <p:txBody>
          <a:bodyPr>
            <a:normAutofit/>
          </a:bodyPr>
          <a:lstStyle/>
          <a:p>
            <a:pPr>
              <a:lnSpc>
                <a:spcPct val="110000"/>
              </a:lnSpc>
            </a:pPr>
            <a:r>
              <a:rPr lang="en-US" sz="1100" b="1" dirty="0">
                <a:solidFill>
                  <a:schemeClr val="accent1">
                    <a:lumMod val="75000"/>
                  </a:schemeClr>
                </a:solidFill>
              </a:rPr>
              <a:t>IoT Traffic Controller</a:t>
            </a:r>
          </a:p>
          <a:p>
            <a:pPr>
              <a:lnSpc>
                <a:spcPct val="110000"/>
              </a:lnSpc>
            </a:pPr>
            <a:r>
              <a:rPr lang="en-US" sz="1100" dirty="0" err="1">
                <a:solidFill>
                  <a:schemeClr val="tx1"/>
                </a:solidFill>
              </a:rPr>
              <a:t>Teyvone</a:t>
            </a:r>
            <a:r>
              <a:rPr lang="en-US" sz="1100" dirty="0">
                <a:solidFill>
                  <a:schemeClr val="tx1"/>
                </a:solidFill>
              </a:rPr>
              <a:t> Wells</a:t>
            </a:r>
          </a:p>
        </p:txBody>
      </p:sp>
      <p:pic>
        <p:nvPicPr>
          <p:cNvPr id="5" name="Picture 4" descr="Complex maths formulae on a blackboard">
            <a:extLst>
              <a:ext uri="{FF2B5EF4-FFF2-40B4-BE49-F238E27FC236}">
                <a16:creationId xmlns:a16="http://schemas.microsoft.com/office/drawing/2014/main" id="{274A74D0-B421-425B-7C2B-F20F34BB8129}"/>
              </a:ext>
            </a:extLst>
          </p:cNvPr>
          <p:cNvPicPr>
            <a:picLocks noChangeAspect="1"/>
          </p:cNvPicPr>
          <p:nvPr/>
        </p:nvPicPr>
        <p:blipFill rotWithShape="1">
          <a:blip r:embed="rId3"/>
          <a:srcRect l="18617" r="4693" b="-2"/>
          <a:stretch/>
        </p:blipFill>
        <p:spPr>
          <a:xfrm rot="21420000">
            <a:off x="-118586" y="345330"/>
            <a:ext cx="4633277" cy="4410442"/>
          </a:xfrm>
          <a:custGeom>
            <a:avLst/>
            <a:gdLst/>
            <a:ahLst/>
            <a:cxnLst/>
            <a:rect l="l" t="t" r="r" b="b"/>
            <a:pathLst>
              <a:path w="4633277" h="4410442">
                <a:moveTo>
                  <a:pt x="4633277" y="0"/>
                </a:moveTo>
                <a:lnTo>
                  <a:pt x="4633277" y="4410442"/>
                </a:lnTo>
                <a:lnTo>
                  <a:pt x="0" y="4410442"/>
                </a:lnTo>
                <a:lnTo>
                  <a:pt x="231142" y="0"/>
                </a:lnTo>
                <a:close/>
              </a:path>
            </a:pathLst>
          </a:custGeom>
        </p:spPr>
      </p:pic>
    </p:spTree>
    <p:extLst>
      <p:ext uri="{BB962C8B-B14F-4D97-AF65-F5344CB8AC3E}">
        <p14:creationId xmlns:p14="http://schemas.microsoft.com/office/powerpoint/2010/main" val="737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C9FEF2-571A-41A4-8458-15ECC27E91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a:extLst>
              <a:ext uri="{FF2B5EF4-FFF2-40B4-BE49-F238E27FC236}">
                <a16:creationId xmlns:a16="http://schemas.microsoft.com/office/drawing/2014/main" id="{32218886-CF96-4B72-B065-A5D51EE39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B3045C5E-93FA-407D-BEA7-12245A36F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25">
            <a:extLst>
              <a:ext uri="{FF2B5EF4-FFF2-40B4-BE49-F238E27FC236}">
                <a16:creationId xmlns:a16="http://schemas.microsoft.com/office/drawing/2014/main" id="{3F0B046C-B5DA-47B6-8BB1-4722F4291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14">
            <a:extLst>
              <a:ext uri="{FF2B5EF4-FFF2-40B4-BE49-F238E27FC236}">
                <a16:creationId xmlns:a16="http://schemas.microsoft.com/office/drawing/2014/main" id="{5EE9E735-E260-432D-810C-BC6BEF5B1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0" name="5-Point Star 24">
            <a:extLst>
              <a:ext uri="{FF2B5EF4-FFF2-40B4-BE49-F238E27FC236}">
                <a16:creationId xmlns:a16="http://schemas.microsoft.com/office/drawing/2014/main" id="{C35962A4-FCC1-47E8-9B3F-3C2739C0D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127AEDD1-FD88-48D7-8260-0AA34DE0C1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4" name="Rectangle 23">
            <a:extLst>
              <a:ext uri="{FF2B5EF4-FFF2-40B4-BE49-F238E27FC236}">
                <a16:creationId xmlns:a16="http://schemas.microsoft.com/office/drawing/2014/main" id="{31E89F29-ADA4-40A8-80E1-48D600174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632997"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C32AA8F8-450D-41DC-AE38-266ADD53A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9320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4600"/>
              <a:t>Screenshot of code in Arduino IDE</a:t>
            </a:r>
          </a:p>
        </p:txBody>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a:off x="446663" y="4206239"/>
            <a:ext cx="3326649" cy="1066971"/>
          </a:xfrm>
        </p:spPr>
        <p:txBody>
          <a:bodyPr vert="horz" lIns="91440" tIns="45720" rIns="91440" bIns="45720" rtlCol="0" anchor="t">
            <a:normAutofit/>
          </a:bodyPr>
          <a:lstStyle/>
          <a:p>
            <a:pPr algn="r">
              <a:lnSpc>
                <a:spcPct val="110000"/>
              </a:lnSpc>
            </a:pPr>
            <a:r>
              <a:rPr lang="en-US" sz="2000">
                <a:solidFill>
                  <a:schemeClr val="bg1">
                    <a:lumMod val="50000"/>
                  </a:schemeClr>
                </a:solidFill>
              </a:rPr>
              <a:t>Screenshot of code in Arduino IDE showing </a:t>
            </a:r>
            <a:r>
              <a:rPr lang="en-US" sz="2000" b="1">
                <a:solidFill>
                  <a:schemeClr val="bg1">
                    <a:lumMod val="50000"/>
                  </a:schemeClr>
                </a:solidFill>
              </a:rPr>
              <a:t>your name in the comment</a:t>
            </a:r>
          </a:p>
        </p:txBody>
      </p:sp>
      <p:sp>
        <p:nvSpPr>
          <p:cNvPr id="28" name="Rectangle 27">
            <a:extLst>
              <a:ext uri="{FF2B5EF4-FFF2-40B4-BE49-F238E27FC236}">
                <a16:creationId xmlns:a16="http://schemas.microsoft.com/office/drawing/2014/main" id="{EB048815-C663-4C51-84E9-5C6EFDF17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6" y="0"/>
            <a:ext cx="4248871"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F090243-7F93-456B-85D9-0D4D10696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37" y="5752622"/>
            <a:ext cx="4250216"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84F3463-36D2-44CA-9A64-98004ECD8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1883" y="450792"/>
            <a:ext cx="6636823"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C3EAC4CB-8319-1E3A-D687-6E89D185FF8A}"/>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26101" t="1344" r="25312" b="5981"/>
          <a:stretch/>
        </p:blipFill>
        <p:spPr>
          <a:xfrm>
            <a:off x="5853721" y="684680"/>
            <a:ext cx="5110063" cy="5482657"/>
          </a:xfrm>
          <a:prstGeom prst="rect">
            <a:avLst/>
          </a:prstGeom>
        </p:spPr>
      </p:pic>
    </p:spTree>
    <p:extLst>
      <p:ext uri="{BB962C8B-B14F-4D97-AF65-F5344CB8AC3E}">
        <p14:creationId xmlns:p14="http://schemas.microsoft.com/office/powerpoint/2010/main" val="2358485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rot="21391414">
            <a:off x="314625" y="3747747"/>
            <a:ext cx="10977489" cy="1655762"/>
          </a:xfrm>
        </p:spPr>
        <p:txBody>
          <a:bodyPr>
            <a:normAutofit/>
          </a:bodyPr>
          <a:lstStyle/>
          <a:p>
            <a:r>
              <a:rPr lang="en-US" sz="4400" dirty="0">
                <a:solidFill>
                  <a:schemeClr val="accent1"/>
                </a:solidFill>
              </a:rPr>
              <a:t>Creating a Multiple Traffic Light Controller </a:t>
            </a:r>
            <a:r>
              <a:rPr lang="en-US" sz="4400" dirty="0">
                <a:solidFill>
                  <a:schemeClr val="bg1"/>
                </a:solidFill>
              </a:rPr>
              <a:t>with a Cross Walk</a:t>
            </a:r>
          </a:p>
        </p:txBody>
      </p:sp>
    </p:spTree>
    <p:extLst>
      <p:ext uri="{BB962C8B-B14F-4D97-AF65-F5344CB8AC3E}">
        <p14:creationId xmlns:p14="http://schemas.microsoft.com/office/powerpoint/2010/main" val="3463320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367145" y="291714"/>
            <a:ext cx="6345302" cy="1101925"/>
          </a:xfrm>
        </p:spPr>
        <p:txBody>
          <a:bodyPr>
            <a:normAutofit/>
          </a:bodyPr>
          <a:lstStyle/>
          <a:p>
            <a:r>
              <a:rPr lang="en-US" sz="3600" dirty="0">
                <a:solidFill>
                  <a:schemeClr val="accent1"/>
                </a:solidFill>
              </a:rPr>
              <a:t>Picture of circuit with working LEDs </a:t>
            </a:r>
            <a:r>
              <a:rPr lang="en-US" sz="3600" dirty="0"/>
              <a:t>(Walk)</a:t>
            </a:r>
          </a:p>
        </p:txBody>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a:off x="-658917" y="1393639"/>
            <a:ext cx="6345301" cy="2362481"/>
          </a:xfrm>
        </p:spPr>
        <p:txBody>
          <a:bodyPr>
            <a:normAutofit fontScale="92500" lnSpcReduction="20000"/>
          </a:bodyPr>
          <a:lstStyle/>
          <a:p>
            <a:pPr marL="285750" lvl="0" indent="-285750">
              <a:buFont typeface="Arial" panose="020B0604020202020204" pitchFamily="34" charset="0"/>
              <a:buChar char="•"/>
            </a:pPr>
            <a:r>
              <a:rPr lang="en-US" dirty="0"/>
              <a:t>ESP 32 Board</a:t>
            </a:r>
          </a:p>
          <a:p>
            <a:pPr marL="285750" indent="-285750">
              <a:buFont typeface="Arial" panose="020B0604020202020204" pitchFamily="34" charset="0"/>
              <a:buChar char="•"/>
            </a:pPr>
            <a:r>
              <a:rPr lang="en-US" dirty="0"/>
              <a:t>Colored LEDs: Red, Yellow and Green (two sets)</a:t>
            </a:r>
          </a:p>
          <a:p>
            <a:pPr marL="285750" lvl="0" indent="-285750">
              <a:buFont typeface="Arial" panose="020B0604020202020204" pitchFamily="34" charset="0"/>
              <a:buChar char="•"/>
            </a:pPr>
            <a:r>
              <a:rPr lang="en-US" dirty="0"/>
              <a:t>220 Ohm Resistors (optional)</a:t>
            </a:r>
          </a:p>
          <a:p>
            <a:pPr marL="285750" lvl="0" indent="-285750">
              <a:buFont typeface="Arial" panose="020B0604020202020204" pitchFamily="34" charset="0"/>
              <a:buChar char="•"/>
            </a:pPr>
            <a:r>
              <a:rPr lang="en-US" dirty="0"/>
              <a:t>Push Button</a:t>
            </a:r>
          </a:p>
          <a:p>
            <a:pPr marL="285750" lvl="0" indent="-285750">
              <a:buFont typeface="Arial" panose="020B0604020202020204" pitchFamily="34" charset="0"/>
              <a:buChar char="•"/>
            </a:pPr>
            <a:r>
              <a:rPr lang="en-US" dirty="0"/>
              <a:t>Wires</a:t>
            </a:r>
          </a:p>
          <a:p>
            <a:pPr marL="285750" lvl="0" indent="-285750">
              <a:buFont typeface="Arial" panose="020B0604020202020204" pitchFamily="34" charset="0"/>
              <a:buChar char="•"/>
            </a:pPr>
            <a:r>
              <a:rPr lang="en-US" dirty="0"/>
              <a:t>Breadboard</a:t>
            </a:r>
          </a:p>
          <a:p>
            <a:endParaRPr lang="en-US" dirty="0"/>
          </a:p>
        </p:txBody>
      </p:sp>
      <p:pic>
        <p:nvPicPr>
          <p:cNvPr id="18" name="Picture 17">
            <a:extLst>
              <a:ext uri="{FF2B5EF4-FFF2-40B4-BE49-F238E27FC236}">
                <a16:creationId xmlns:a16="http://schemas.microsoft.com/office/drawing/2014/main" id="{64A7E2F4-A5A3-8F1F-31A0-7A5D34888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300188" y="677910"/>
            <a:ext cx="5915891" cy="5143500"/>
          </a:xfrm>
          <a:prstGeom prst="rect">
            <a:avLst/>
          </a:prstGeom>
        </p:spPr>
      </p:pic>
    </p:spTree>
    <p:extLst>
      <p:ext uri="{BB962C8B-B14F-4D97-AF65-F5344CB8AC3E}">
        <p14:creationId xmlns:p14="http://schemas.microsoft.com/office/powerpoint/2010/main" val="2516143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C9FEF2-571A-41A4-8458-15ECC27E91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a:extLst>
              <a:ext uri="{FF2B5EF4-FFF2-40B4-BE49-F238E27FC236}">
                <a16:creationId xmlns:a16="http://schemas.microsoft.com/office/drawing/2014/main" id="{32218886-CF96-4B72-B065-A5D51EE39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a:extLst>
              <a:ext uri="{FF2B5EF4-FFF2-40B4-BE49-F238E27FC236}">
                <a16:creationId xmlns:a16="http://schemas.microsoft.com/office/drawing/2014/main" id="{B3045C5E-93FA-407D-BEA7-12245A36F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25">
            <a:extLst>
              <a:ext uri="{FF2B5EF4-FFF2-40B4-BE49-F238E27FC236}">
                <a16:creationId xmlns:a16="http://schemas.microsoft.com/office/drawing/2014/main" id="{3F0B046C-B5DA-47B6-8BB1-4722F4291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14">
            <a:extLst>
              <a:ext uri="{FF2B5EF4-FFF2-40B4-BE49-F238E27FC236}">
                <a16:creationId xmlns:a16="http://schemas.microsoft.com/office/drawing/2014/main" id="{5EE9E735-E260-432D-810C-BC6BEF5B1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0" name="5-Point Star 24">
            <a:extLst>
              <a:ext uri="{FF2B5EF4-FFF2-40B4-BE49-F238E27FC236}">
                <a16:creationId xmlns:a16="http://schemas.microsoft.com/office/drawing/2014/main" id="{C35962A4-FCC1-47E8-9B3F-3C2739C0D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FF48019B-E2E7-4CFB-A6DC-09441C2133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4" name="Rectangle 23">
            <a:extLst>
              <a:ext uri="{FF2B5EF4-FFF2-40B4-BE49-F238E27FC236}">
                <a16:creationId xmlns:a16="http://schemas.microsoft.com/office/drawing/2014/main" id="{59CAFCCC-31DC-4DAE-82B5-5595D2B60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36666"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DAA766E-8B60-438F-BC33-1F432B72F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04" y="0"/>
            <a:ext cx="5308097"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447039" y="1304458"/>
            <a:ext cx="4333118" cy="2901781"/>
          </a:xfrm>
        </p:spPr>
        <p:txBody>
          <a:bodyPr vert="horz" lIns="91440" tIns="45720" rIns="91440" bIns="45720" rtlCol="0" anchor="b">
            <a:normAutofit/>
          </a:bodyPr>
          <a:lstStyle/>
          <a:p>
            <a:pPr algn="r"/>
            <a:r>
              <a:rPr lang="en-US" sz="6200"/>
              <a:t>Screenshot of code in Arduino IDE</a:t>
            </a:r>
          </a:p>
        </p:txBody>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a:off x="447039" y="4206239"/>
            <a:ext cx="4333117" cy="1066971"/>
          </a:xfrm>
        </p:spPr>
        <p:txBody>
          <a:bodyPr vert="horz" lIns="91440" tIns="45720" rIns="91440" bIns="45720" rtlCol="0" anchor="t">
            <a:normAutofit/>
          </a:bodyPr>
          <a:lstStyle/>
          <a:p>
            <a:pPr algn="r">
              <a:lnSpc>
                <a:spcPct val="110000"/>
              </a:lnSpc>
            </a:pPr>
            <a:r>
              <a:rPr lang="en-US" sz="2000">
                <a:solidFill>
                  <a:schemeClr val="bg1">
                    <a:lumMod val="50000"/>
                  </a:schemeClr>
                </a:solidFill>
              </a:rPr>
              <a:t>Screenshot of code in Arduino IDE showing </a:t>
            </a:r>
            <a:r>
              <a:rPr lang="en-US" sz="2000" b="1">
                <a:solidFill>
                  <a:schemeClr val="bg1">
                    <a:lumMod val="50000"/>
                  </a:schemeClr>
                </a:solidFill>
              </a:rPr>
              <a:t>your name in the comment</a:t>
            </a:r>
          </a:p>
        </p:txBody>
      </p:sp>
      <p:sp>
        <p:nvSpPr>
          <p:cNvPr id="28" name="Rectangle 27">
            <a:extLst>
              <a:ext uri="{FF2B5EF4-FFF2-40B4-BE49-F238E27FC236}">
                <a16:creationId xmlns:a16="http://schemas.microsoft.com/office/drawing/2014/main" id="{89FEC5BA-7EFD-4158-BA8C-2BC672629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62" y="0"/>
            <a:ext cx="5255022"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31570CAD-FC56-46B2-8244-328468021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62" y="5752622"/>
            <a:ext cx="5256685"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C0E8A866-203B-4593-8421-E6E7604B9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2" y="450792"/>
            <a:ext cx="5634294"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F17F0366-BC7E-39AA-8730-B9DBB78D991D}"/>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26199" t="2076" r="25244" b="6198"/>
          <a:stretch/>
        </p:blipFill>
        <p:spPr>
          <a:xfrm>
            <a:off x="6336258" y="684680"/>
            <a:ext cx="5159742" cy="5482657"/>
          </a:xfrm>
          <a:prstGeom prst="rect">
            <a:avLst/>
          </a:prstGeom>
        </p:spPr>
      </p:pic>
    </p:spTree>
    <p:extLst>
      <p:ext uri="{BB962C8B-B14F-4D97-AF65-F5344CB8AC3E}">
        <p14:creationId xmlns:p14="http://schemas.microsoft.com/office/powerpoint/2010/main" val="397303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4" name="Picture 9">
            <a:extLst>
              <a:ext uri="{FF2B5EF4-FFF2-40B4-BE49-F238E27FC236}">
                <a16:creationId xmlns:a16="http://schemas.microsoft.com/office/drawing/2014/main" id="{56C9FEF2-571A-41A4-8458-15ECC27E91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5" name="Freeform 11">
            <a:extLst>
              <a:ext uri="{FF2B5EF4-FFF2-40B4-BE49-F238E27FC236}">
                <a16:creationId xmlns:a16="http://schemas.microsoft.com/office/drawing/2014/main" id="{32218886-CF96-4B72-B065-A5D51EE39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6" name="Freeform 13">
            <a:extLst>
              <a:ext uri="{FF2B5EF4-FFF2-40B4-BE49-F238E27FC236}">
                <a16:creationId xmlns:a16="http://schemas.microsoft.com/office/drawing/2014/main" id="{B3045C5E-93FA-407D-BEA7-12245A36F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7" name="Freeform 25">
            <a:extLst>
              <a:ext uri="{FF2B5EF4-FFF2-40B4-BE49-F238E27FC236}">
                <a16:creationId xmlns:a16="http://schemas.microsoft.com/office/drawing/2014/main" id="{3F0B046C-B5DA-47B6-8BB1-4722F4291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8" name="Freeform 14">
            <a:extLst>
              <a:ext uri="{FF2B5EF4-FFF2-40B4-BE49-F238E27FC236}">
                <a16:creationId xmlns:a16="http://schemas.microsoft.com/office/drawing/2014/main" id="{5EE9E735-E260-432D-810C-BC6BEF5B1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9" name="5-Point Star 24">
            <a:extLst>
              <a:ext uri="{FF2B5EF4-FFF2-40B4-BE49-F238E27FC236}">
                <a16:creationId xmlns:a16="http://schemas.microsoft.com/office/drawing/2014/main" id="{C35962A4-FCC1-47E8-9B3F-3C2739C0D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pic>
        <p:nvPicPr>
          <p:cNvPr id="40" name="Picture 21">
            <a:extLst>
              <a:ext uri="{FF2B5EF4-FFF2-40B4-BE49-F238E27FC236}">
                <a16:creationId xmlns:a16="http://schemas.microsoft.com/office/drawing/2014/main" id="{8D46592B-49C7-4776-8861-50EF988806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1" name="Rectangle 23">
            <a:extLst>
              <a:ext uri="{FF2B5EF4-FFF2-40B4-BE49-F238E27FC236}">
                <a16:creationId xmlns:a16="http://schemas.microsoft.com/office/drawing/2014/main" id="{AA28869F-0B15-40B3-B8C4-C5DBB3334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91547" y="4716401"/>
            <a:ext cx="10805790" cy="1073627"/>
          </a:xfrm>
        </p:spPr>
        <p:txBody>
          <a:bodyPr vert="horz" lIns="91440" tIns="45720" rIns="91440" bIns="45720" rtlCol="0" anchor="b">
            <a:normAutofit/>
          </a:bodyPr>
          <a:lstStyle/>
          <a:p>
            <a:r>
              <a:rPr lang="en-US" sz="4400"/>
              <a:t>Screenshot of Serial Monitor in Arduino IDE</a:t>
            </a:r>
          </a:p>
        </p:txBody>
      </p:sp>
      <p:sp>
        <p:nvSpPr>
          <p:cNvPr id="42" name="5-Point Star 31">
            <a:extLst>
              <a:ext uri="{FF2B5EF4-FFF2-40B4-BE49-F238E27FC236}">
                <a16:creationId xmlns:a16="http://schemas.microsoft.com/office/drawing/2014/main" id="{5090ACD8-57A5-44C3-BD57-D66A9FF88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a:off x="704957" y="5790868"/>
            <a:ext cx="10792448" cy="562506"/>
          </a:xfrm>
        </p:spPr>
        <p:txBody>
          <a:bodyPr vert="horz" lIns="91440" tIns="45720" rIns="91440" bIns="45720" rtlCol="0" anchor="t">
            <a:normAutofit/>
          </a:bodyPr>
          <a:lstStyle/>
          <a:p>
            <a:r>
              <a:rPr lang="en-US" sz="2800">
                <a:solidFill>
                  <a:schemeClr val="bg1">
                    <a:lumMod val="50000"/>
                  </a:schemeClr>
                </a:solidFill>
              </a:rPr>
              <a:t>Screenshot of output in Serial Monitor</a:t>
            </a:r>
            <a:endParaRPr lang="en-US" sz="2800" b="1">
              <a:solidFill>
                <a:schemeClr val="bg1">
                  <a:lumMod val="50000"/>
                </a:schemeClr>
              </a:solidFill>
            </a:endParaRPr>
          </a:p>
        </p:txBody>
      </p:sp>
      <p:sp>
        <p:nvSpPr>
          <p:cNvPr id="43" name="Rectangle 27">
            <a:extLst>
              <a:ext uri="{FF2B5EF4-FFF2-40B4-BE49-F238E27FC236}">
                <a16:creationId xmlns:a16="http://schemas.microsoft.com/office/drawing/2014/main" id="{DB787772-8579-47D2-8BD7-B03255E40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A7953A3-173F-6AD4-FAF7-2F462D0E2D5E}"/>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26101" t="61887" r="25151" b="5698"/>
          <a:stretch/>
        </p:blipFill>
        <p:spPr>
          <a:xfrm>
            <a:off x="1534259" y="468785"/>
            <a:ext cx="9108300" cy="3406818"/>
          </a:xfrm>
          <a:prstGeom prst="rect">
            <a:avLst/>
          </a:prstGeom>
        </p:spPr>
      </p:pic>
      <p:cxnSp>
        <p:nvCxnSpPr>
          <p:cNvPr id="44" name="Straight Connector 29">
            <a:extLst>
              <a:ext uri="{FF2B5EF4-FFF2-40B4-BE49-F238E27FC236}">
                <a16:creationId xmlns:a16="http://schemas.microsoft.com/office/drawing/2014/main" id="{7F17C79B-E3A6-4819-B3EC-D2610F84DF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453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rot="21419922">
            <a:off x="1884217" y="1104826"/>
            <a:ext cx="9144000" cy="1655762"/>
          </a:xfrm>
        </p:spPr>
        <p:txBody>
          <a:bodyPr>
            <a:noAutofit/>
          </a:bodyPr>
          <a:lstStyle/>
          <a:p>
            <a:r>
              <a:rPr lang="en-US" sz="4800" dirty="0">
                <a:solidFill>
                  <a:schemeClr val="tx1"/>
                </a:solidFill>
              </a:rPr>
              <a:t>Creating a Multiple Traffic Light </a:t>
            </a:r>
            <a:r>
              <a:rPr lang="en-US" sz="4800" dirty="0">
                <a:solidFill>
                  <a:schemeClr val="accent1"/>
                </a:solidFill>
              </a:rPr>
              <a:t>Controller with a Cross Walk  </a:t>
            </a:r>
            <a:r>
              <a:rPr lang="en-US" sz="4800" dirty="0"/>
              <a:t>and an Emergency Buzzer</a:t>
            </a:r>
          </a:p>
        </p:txBody>
      </p:sp>
    </p:spTree>
    <p:extLst>
      <p:ext uri="{BB962C8B-B14F-4D97-AF65-F5344CB8AC3E}">
        <p14:creationId xmlns:p14="http://schemas.microsoft.com/office/powerpoint/2010/main" val="2882088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715097" y="188913"/>
            <a:ext cx="3932237" cy="1600200"/>
          </a:xfrm>
        </p:spPr>
        <p:txBody>
          <a:bodyPr>
            <a:normAutofit/>
          </a:bodyPr>
          <a:lstStyle/>
          <a:p>
            <a:r>
              <a:rPr lang="en-US" sz="3600" dirty="0"/>
              <a:t>Picture of circuit with working LEDs and LCD display</a:t>
            </a:r>
          </a:p>
        </p:txBody>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a:off x="590406" y="1789113"/>
            <a:ext cx="3932237" cy="3281363"/>
          </a:xfrm>
        </p:spPr>
        <p:txBody>
          <a:bodyPr>
            <a:normAutofit lnSpcReduction="10000"/>
          </a:bodyPr>
          <a:lstStyle/>
          <a:p>
            <a:pPr marL="285750" lvl="0" indent="-285750">
              <a:buFont typeface="Arial" panose="020B0604020202020204" pitchFamily="34" charset="0"/>
              <a:buChar char="•"/>
            </a:pPr>
            <a:r>
              <a:rPr lang="en-US" dirty="0"/>
              <a:t>ESP 32 Board</a:t>
            </a:r>
          </a:p>
          <a:p>
            <a:pPr marL="285750" indent="-285750">
              <a:buFont typeface="Arial" panose="020B0604020202020204" pitchFamily="34" charset="0"/>
              <a:buChar char="•"/>
            </a:pPr>
            <a:r>
              <a:rPr lang="en-US" dirty="0"/>
              <a:t>Colored LEDs: Red, Yellow and Green (two sets)</a:t>
            </a:r>
          </a:p>
          <a:p>
            <a:pPr marL="285750" lvl="0" indent="-285750">
              <a:buFont typeface="Arial" panose="020B0604020202020204" pitchFamily="34" charset="0"/>
              <a:buChar char="•"/>
            </a:pPr>
            <a:r>
              <a:rPr lang="en-US" dirty="0"/>
              <a:t>220 Ohm Resistors (optional)</a:t>
            </a:r>
          </a:p>
          <a:p>
            <a:pPr marL="285750" lvl="0" indent="-285750">
              <a:buFont typeface="Arial" panose="020B0604020202020204" pitchFamily="34" charset="0"/>
              <a:buChar char="•"/>
            </a:pPr>
            <a:r>
              <a:rPr lang="en-US" dirty="0"/>
              <a:t>Push Button</a:t>
            </a:r>
          </a:p>
          <a:p>
            <a:pPr marL="285750" indent="-285750">
              <a:buFont typeface="Arial" panose="020B0604020202020204" pitchFamily="34" charset="0"/>
              <a:buChar char="•"/>
            </a:pPr>
            <a:r>
              <a:rPr lang="en-US" dirty="0"/>
              <a:t>LCD Unit  with Message Display</a:t>
            </a:r>
          </a:p>
          <a:p>
            <a:pPr marL="285750" lvl="0" indent="-285750">
              <a:buFont typeface="Arial" panose="020B0604020202020204" pitchFamily="34" charset="0"/>
              <a:buChar char="•"/>
            </a:pPr>
            <a:r>
              <a:rPr lang="en-US" dirty="0"/>
              <a:t>Wires</a:t>
            </a:r>
          </a:p>
          <a:p>
            <a:pPr marL="285750" lvl="0" indent="-285750">
              <a:buFont typeface="Arial" panose="020B0604020202020204" pitchFamily="34" charset="0"/>
              <a:buChar char="•"/>
            </a:pPr>
            <a:r>
              <a:rPr lang="en-US" dirty="0"/>
              <a:t>Breadboard</a:t>
            </a:r>
          </a:p>
          <a:p>
            <a:pPr marL="285750" indent="-285750">
              <a:buFont typeface="Arial" panose="020B0604020202020204" pitchFamily="34" charset="0"/>
              <a:buChar char="•"/>
            </a:pPr>
            <a:endParaRPr lang="en-US" dirty="0"/>
          </a:p>
        </p:txBody>
      </p:sp>
      <p:pic>
        <p:nvPicPr>
          <p:cNvPr id="5" name="Picture 4" descr="A picture containing text&#10;&#10;Description automatically generated">
            <a:extLst>
              <a:ext uri="{FF2B5EF4-FFF2-40B4-BE49-F238E27FC236}">
                <a16:creationId xmlns:a16="http://schemas.microsoft.com/office/drawing/2014/main" id="{E3A69A7B-B111-155E-AA0A-56BD41478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6182" y="188913"/>
            <a:ext cx="5985164" cy="6126019"/>
          </a:xfrm>
          <a:prstGeom prst="rect">
            <a:avLst/>
          </a:prstGeom>
        </p:spPr>
      </p:pic>
    </p:spTree>
    <p:extLst>
      <p:ext uri="{BB962C8B-B14F-4D97-AF65-F5344CB8AC3E}">
        <p14:creationId xmlns:p14="http://schemas.microsoft.com/office/powerpoint/2010/main" val="343451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4" name="Picture 9">
            <a:extLst>
              <a:ext uri="{FF2B5EF4-FFF2-40B4-BE49-F238E27FC236}">
                <a16:creationId xmlns:a16="http://schemas.microsoft.com/office/drawing/2014/main" id="{61AAE666-D450-4D46-B3F5-E098145E86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5" name="Freeform 11">
            <a:extLst>
              <a:ext uri="{FF2B5EF4-FFF2-40B4-BE49-F238E27FC236}">
                <a16:creationId xmlns:a16="http://schemas.microsoft.com/office/drawing/2014/main" id="{035AEC3B-8780-40F2-8E36-164A29102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56" name="Freeform 13">
            <a:extLst>
              <a:ext uri="{FF2B5EF4-FFF2-40B4-BE49-F238E27FC236}">
                <a16:creationId xmlns:a16="http://schemas.microsoft.com/office/drawing/2014/main" id="{54AA3E27-98A5-4774-AC72-D8E00FEC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57" name="Freeform 25">
            <a:extLst>
              <a:ext uri="{FF2B5EF4-FFF2-40B4-BE49-F238E27FC236}">
                <a16:creationId xmlns:a16="http://schemas.microsoft.com/office/drawing/2014/main" id="{9795977E-891E-4A10-B802-1E5BF3642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58" name="Freeform 14">
            <a:extLst>
              <a:ext uri="{FF2B5EF4-FFF2-40B4-BE49-F238E27FC236}">
                <a16:creationId xmlns:a16="http://schemas.microsoft.com/office/drawing/2014/main" id="{6B918539-48DD-4DE8-ABA3-5281D70C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59" name="5-Point Star 24">
            <a:extLst>
              <a:ext uri="{FF2B5EF4-FFF2-40B4-BE49-F238E27FC236}">
                <a16:creationId xmlns:a16="http://schemas.microsoft.com/office/drawing/2014/main" id="{0AB3BB71-4233-49EC-85FA-3CBE6B7C4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rot="21420000">
            <a:off x="4959072" y="390182"/>
            <a:ext cx="5683314" cy="3284924"/>
          </a:xfrm>
        </p:spPr>
        <p:txBody>
          <a:bodyPr vert="horz" lIns="91440" tIns="45720" rIns="91440" bIns="45720" rtlCol="0" anchor="b">
            <a:normAutofit/>
          </a:bodyPr>
          <a:lstStyle/>
          <a:p>
            <a:pPr algn="r"/>
            <a:r>
              <a:rPr lang="en-US" sz="7400"/>
              <a:t>Screenshot of code in Arduino IDE</a:t>
            </a:r>
          </a:p>
        </p:txBody>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rot="21420000">
            <a:off x="5065715" y="3674838"/>
            <a:ext cx="5681180" cy="621792"/>
          </a:xfrm>
        </p:spPr>
        <p:txBody>
          <a:bodyPr vert="horz" lIns="91440" tIns="45720" rIns="91440" bIns="45720" rtlCol="0" anchor="t">
            <a:normAutofit/>
          </a:bodyPr>
          <a:lstStyle/>
          <a:p>
            <a:pPr algn="r">
              <a:lnSpc>
                <a:spcPct val="110000"/>
              </a:lnSpc>
            </a:pPr>
            <a:r>
              <a:rPr lang="en-US" sz="1500">
                <a:solidFill>
                  <a:schemeClr val="bg1">
                    <a:lumMod val="50000"/>
                  </a:schemeClr>
                </a:solidFill>
              </a:rPr>
              <a:t>Screenshot of code in Arduino IDE showing </a:t>
            </a:r>
            <a:r>
              <a:rPr lang="en-US" sz="1500" b="1">
                <a:solidFill>
                  <a:schemeClr val="bg1">
                    <a:lumMod val="50000"/>
                  </a:schemeClr>
                </a:solidFill>
              </a:rPr>
              <a:t>your name in the comment</a:t>
            </a:r>
          </a:p>
        </p:txBody>
      </p:sp>
      <p:pic>
        <p:nvPicPr>
          <p:cNvPr id="5" name="Picture 4" descr="Graphical user interface, text, application&#10;&#10;Description automatically generated">
            <a:extLst>
              <a:ext uri="{FF2B5EF4-FFF2-40B4-BE49-F238E27FC236}">
                <a16:creationId xmlns:a16="http://schemas.microsoft.com/office/drawing/2014/main" id="{807E9B8D-96C4-AF68-93D7-6B828102F8EE}"/>
              </a:ext>
            </a:extLst>
          </p:cNvPr>
          <p:cNvPicPr>
            <a:picLocks noChangeAspect="1"/>
          </p:cNvPicPr>
          <p:nvPr/>
        </p:nvPicPr>
        <p:blipFill rotWithShape="1">
          <a:blip r:embed="rId4">
            <a:extLst>
              <a:ext uri="{28A0092B-C50C-407E-A947-70E740481C1C}">
                <a14:useLocalDpi xmlns:a14="http://schemas.microsoft.com/office/drawing/2010/main" val="0"/>
              </a:ext>
            </a:extLst>
          </a:blip>
          <a:srcRect r="40908"/>
          <a:stretch/>
        </p:blipFill>
        <p:spPr>
          <a:xfrm rot="21420000">
            <a:off x="-118586" y="345330"/>
            <a:ext cx="4633277" cy="4410442"/>
          </a:xfrm>
          <a:custGeom>
            <a:avLst/>
            <a:gdLst/>
            <a:ahLst/>
            <a:cxnLst/>
            <a:rect l="l" t="t" r="r" b="b"/>
            <a:pathLst>
              <a:path w="4633277" h="4410442">
                <a:moveTo>
                  <a:pt x="4633277" y="0"/>
                </a:moveTo>
                <a:lnTo>
                  <a:pt x="4633277" y="4410442"/>
                </a:lnTo>
                <a:lnTo>
                  <a:pt x="0" y="4410442"/>
                </a:lnTo>
                <a:lnTo>
                  <a:pt x="231142" y="0"/>
                </a:lnTo>
                <a:close/>
              </a:path>
            </a:pathLst>
          </a:custGeom>
        </p:spPr>
      </p:pic>
    </p:spTree>
    <p:extLst>
      <p:ext uri="{BB962C8B-B14F-4D97-AF65-F5344CB8AC3E}">
        <p14:creationId xmlns:p14="http://schemas.microsoft.com/office/powerpoint/2010/main" val="358949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3" name="Picture 8">
            <a:extLst>
              <a:ext uri="{FF2B5EF4-FFF2-40B4-BE49-F238E27FC236}">
                <a16:creationId xmlns:a16="http://schemas.microsoft.com/office/drawing/2014/main" id="{56C9FEF2-571A-41A4-8458-15ECC27E91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4" name="Freeform 11">
            <a:extLst>
              <a:ext uri="{FF2B5EF4-FFF2-40B4-BE49-F238E27FC236}">
                <a16:creationId xmlns:a16="http://schemas.microsoft.com/office/drawing/2014/main" id="{32218886-CF96-4B72-B065-A5D51EE39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35" name="Freeform 13">
            <a:extLst>
              <a:ext uri="{FF2B5EF4-FFF2-40B4-BE49-F238E27FC236}">
                <a16:creationId xmlns:a16="http://schemas.microsoft.com/office/drawing/2014/main" id="{B3045C5E-93FA-407D-BEA7-12245A36F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6" name="Freeform 25">
            <a:extLst>
              <a:ext uri="{FF2B5EF4-FFF2-40B4-BE49-F238E27FC236}">
                <a16:creationId xmlns:a16="http://schemas.microsoft.com/office/drawing/2014/main" id="{3F0B046C-B5DA-47B6-8BB1-4722F4291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7" name="Freeform 14">
            <a:extLst>
              <a:ext uri="{FF2B5EF4-FFF2-40B4-BE49-F238E27FC236}">
                <a16:creationId xmlns:a16="http://schemas.microsoft.com/office/drawing/2014/main" id="{5EE9E735-E260-432D-810C-BC6BEF5B1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8" name="5-Point Star 24">
            <a:extLst>
              <a:ext uri="{FF2B5EF4-FFF2-40B4-BE49-F238E27FC236}">
                <a16:creationId xmlns:a16="http://schemas.microsoft.com/office/drawing/2014/main" id="{C35962A4-FCC1-47E8-9B3F-3C2739C0D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pic>
        <p:nvPicPr>
          <p:cNvPr id="39" name="Picture 20">
            <a:extLst>
              <a:ext uri="{FF2B5EF4-FFF2-40B4-BE49-F238E27FC236}">
                <a16:creationId xmlns:a16="http://schemas.microsoft.com/office/drawing/2014/main" id="{8D46592B-49C7-4776-8861-50EF988806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0" name="Rectangle 22">
            <a:extLst>
              <a:ext uri="{FF2B5EF4-FFF2-40B4-BE49-F238E27FC236}">
                <a16:creationId xmlns:a16="http://schemas.microsoft.com/office/drawing/2014/main" id="{AA28869F-0B15-40B3-B8C4-C5DBB3334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91547" y="4716401"/>
            <a:ext cx="10805790" cy="1073627"/>
          </a:xfrm>
        </p:spPr>
        <p:txBody>
          <a:bodyPr vert="horz" lIns="91440" tIns="45720" rIns="91440" bIns="45720" rtlCol="0" anchor="b">
            <a:normAutofit/>
          </a:bodyPr>
          <a:lstStyle/>
          <a:p>
            <a:r>
              <a:rPr lang="en-US" sz="4400"/>
              <a:t>Screenshot of Serial Monitor in Arduino IDE</a:t>
            </a:r>
          </a:p>
        </p:txBody>
      </p:sp>
      <p:sp>
        <p:nvSpPr>
          <p:cNvPr id="41" name="5-Point Star 31">
            <a:extLst>
              <a:ext uri="{FF2B5EF4-FFF2-40B4-BE49-F238E27FC236}">
                <a16:creationId xmlns:a16="http://schemas.microsoft.com/office/drawing/2014/main" id="{5090ACD8-57A5-44C3-BD57-D66A9FF88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a:off x="704957" y="5790868"/>
            <a:ext cx="10792448" cy="562506"/>
          </a:xfrm>
        </p:spPr>
        <p:txBody>
          <a:bodyPr vert="horz" lIns="91440" tIns="45720" rIns="91440" bIns="45720" rtlCol="0" anchor="t">
            <a:normAutofit/>
          </a:bodyPr>
          <a:lstStyle/>
          <a:p>
            <a:r>
              <a:rPr lang="en-US" sz="2800">
                <a:solidFill>
                  <a:schemeClr val="bg1">
                    <a:lumMod val="50000"/>
                  </a:schemeClr>
                </a:solidFill>
              </a:rPr>
              <a:t>Screenshot of output in Serial Monitor</a:t>
            </a:r>
            <a:endParaRPr lang="en-US" sz="2800" b="1">
              <a:solidFill>
                <a:schemeClr val="bg1">
                  <a:lumMod val="50000"/>
                </a:schemeClr>
              </a:solidFill>
            </a:endParaRPr>
          </a:p>
        </p:txBody>
      </p:sp>
      <p:sp>
        <p:nvSpPr>
          <p:cNvPr id="42" name="Rectangle 26">
            <a:extLst>
              <a:ext uri="{FF2B5EF4-FFF2-40B4-BE49-F238E27FC236}">
                <a16:creationId xmlns:a16="http://schemas.microsoft.com/office/drawing/2014/main" id="{DB787772-8579-47D2-8BD7-B03255E40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6D44D66-77AA-CF72-3A7F-C8B57C0CD606}"/>
              </a:ext>
            </a:extLst>
          </p:cNvPr>
          <p:cNvPicPr>
            <a:picLocks noChangeAspect="1"/>
          </p:cNvPicPr>
          <p:nvPr/>
        </p:nvPicPr>
        <p:blipFill rotWithShape="1">
          <a:blip r:embed="rId4"/>
          <a:srcRect r="59125"/>
          <a:stretch/>
        </p:blipFill>
        <p:spPr>
          <a:xfrm>
            <a:off x="1733166" y="519365"/>
            <a:ext cx="8340483" cy="2874505"/>
          </a:xfrm>
          <a:prstGeom prst="rect">
            <a:avLst/>
          </a:prstGeom>
        </p:spPr>
      </p:pic>
      <p:cxnSp>
        <p:nvCxnSpPr>
          <p:cNvPr id="43" name="Straight Connector 28">
            <a:extLst>
              <a:ext uri="{FF2B5EF4-FFF2-40B4-BE49-F238E27FC236}">
                <a16:creationId xmlns:a16="http://schemas.microsoft.com/office/drawing/2014/main" id="{7F17C79B-E3A6-4819-B3EC-D2610F84DF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3468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4" name="Picture 24">
            <a:extLst>
              <a:ext uri="{FF2B5EF4-FFF2-40B4-BE49-F238E27FC236}">
                <a16:creationId xmlns:a16="http://schemas.microsoft.com/office/drawing/2014/main" id="{01FC91F8-A9A4-4931-ADD3-6385B946AD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5" name="Group 26">
            <a:extLst>
              <a:ext uri="{FF2B5EF4-FFF2-40B4-BE49-F238E27FC236}">
                <a16:creationId xmlns:a16="http://schemas.microsoft.com/office/drawing/2014/main" id="{67C80586-1D3A-442E-954F-27ADFD06D7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28" name="Rectangle 27">
              <a:extLst>
                <a:ext uri="{FF2B5EF4-FFF2-40B4-BE49-F238E27FC236}">
                  <a16:creationId xmlns:a16="http://schemas.microsoft.com/office/drawing/2014/main" id="{858C4D1A-997A-4247-81B4-7D82B586C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9" name="Freeform 11">
              <a:extLst>
                <a:ext uri="{FF2B5EF4-FFF2-40B4-BE49-F238E27FC236}">
                  <a16:creationId xmlns:a16="http://schemas.microsoft.com/office/drawing/2014/main" id="{E701EA35-9E87-449F-96DA-9533E3CD6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0" name="Rectangle 29">
              <a:extLst>
                <a:ext uri="{FF2B5EF4-FFF2-40B4-BE49-F238E27FC236}">
                  <a16:creationId xmlns:a16="http://schemas.microsoft.com/office/drawing/2014/main" id="{3453FC02-44BF-4E48-A475-879BEE614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5EEC9A3-D7CF-D701-45F0-7E5D2F7314C7}"/>
              </a:ext>
            </a:extLst>
          </p:cNvPr>
          <p:cNvSpPr>
            <a:spLocks noGrp="1"/>
          </p:cNvSpPr>
          <p:nvPr>
            <p:ph type="title"/>
          </p:nvPr>
        </p:nvSpPr>
        <p:spPr>
          <a:xfrm>
            <a:off x="8009812" y="685800"/>
            <a:ext cx="3072869" cy="1151965"/>
          </a:xfrm>
        </p:spPr>
        <p:txBody>
          <a:bodyPr vert="horz" lIns="91440" tIns="45720" rIns="91440" bIns="45720" rtlCol="0" anchor="ctr">
            <a:normAutofit/>
          </a:bodyPr>
          <a:lstStyle/>
          <a:p>
            <a:r>
              <a:rPr lang="en-US" sz="3700" b="1" u="sng"/>
              <a:t>Peer Review 1</a:t>
            </a:r>
          </a:p>
        </p:txBody>
      </p:sp>
      <p:sp>
        <p:nvSpPr>
          <p:cNvPr id="36" name="Rectangle 31">
            <a:extLst>
              <a:ext uri="{FF2B5EF4-FFF2-40B4-BE49-F238E27FC236}">
                <a16:creationId xmlns:a16="http://schemas.microsoft.com/office/drawing/2014/main" id="{E390DA5B-5FEF-45C7-A12A-37BBEFC92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0" y="457200"/>
            <a:ext cx="7045932"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Description automatically generated">
            <a:extLst>
              <a:ext uri="{FF2B5EF4-FFF2-40B4-BE49-F238E27FC236}">
                <a16:creationId xmlns:a16="http://schemas.microsoft.com/office/drawing/2014/main" id="{464C7D03-847D-A50E-523B-45683C6058BF}"/>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1710" t="7983" r="2912" b="7298"/>
          <a:stretch/>
        </p:blipFill>
        <p:spPr>
          <a:xfrm>
            <a:off x="750707" y="716991"/>
            <a:ext cx="6557897" cy="4164368"/>
          </a:xfrm>
          <a:prstGeom prst="rect">
            <a:avLst/>
          </a:prstGeom>
        </p:spPr>
      </p:pic>
      <p:sp>
        <p:nvSpPr>
          <p:cNvPr id="3" name="Text Placeholder 2">
            <a:extLst>
              <a:ext uri="{FF2B5EF4-FFF2-40B4-BE49-F238E27FC236}">
                <a16:creationId xmlns:a16="http://schemas.microsoft.com/office/drawing/2014/main" id="{DC355C4B-044D-70CE-491D-3CD269CF4C5E}"/>
              </a:ext>
            </a:extLst>
          </p:cNvPr>
          <p:cNvSpPr>
            <a:spLocks noGrp="1"/>
          </p:cNvSpPr>
          <p:nvPr>
            <p:ph type="body" idx="1"/>
          </p:nvPr>
        </p:nvSpPr>
        <p:spPr>
          <a:xfrm>
            <a:off x="7796639" y="716991"/>
            <a:ext cx="3895121" cy="3731356"/>
          </a:xfrm>
        </p:spPr>
        <p:txBody>
          <a:bodyPr vert="horz" lIns="91440" tIns="45720" rIns="91440" bIns="45720" rtlCol="0" anchor="ctr">
            <a:normAutofit/>
          </a:bodyPr>
          <a:lstStyle/>
          <a:p>
            <a:pPr indent="-228600">
              <a:lnSpc>
                <a:spcPct val="110000"/>
              </a:lnSpc>
              <a:buFont typeface="Arial" panose="020B0604020202020204" pitchFamily="34" charset="0"/>
              <a:buChar char="•"/>
            </a:pPr>
            <a:r>
              <a:rPr lang="en-US" sz="1700" i="0" dirty="0">
                <a:latin typeface="Arial" panose="020B0604020202020204" pitchFamily="34" charset="0"/>
                <a:cs typeface="Arial" panose="020B0604020202020204" pitchFamily="34" charset="0"/>
              </a:rPr>
              <a:t>Q: </a:t>
            </a:r>
            <a:r>
              <a:rPr lang="en-US" sz="1700" b="0" i="0" dirty="0">
                <a:latin typeface="Arial" panose="020B0604020202020204" pitchFamily="34" charset="0"/>
                <a:cs typeface="Arial" panose="020B0604020202020204" pitchFamily="34" charset="0"/>
              </a:rPr>
              <a:t>A</a:t>
            </a:r>
            <a:r>
              <a:rPr lang="en-US" sz="1700" b="0" i="0" cap="none" dirty="0">
                <a:latin typeface="Arial" panose="020B0604020202020204" pitchFamily="34" charset="0"/>
                <a:cs typeface="Arial" panose="020B0604020202020204" pitchFamily="34" charset="0"/>
              </a:rPr>
              <a:t>s discussed in the lesson, security breaches are happening more and more often, and are affecting tens of millions of people: do an internet search to find recent events of security breaches and discuss your findings with relevant examples.</a:t>
            </a:r>
            <a:endParaRPr lang="en-US"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759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0" y="197908"/>
            <a:ext cx="6345302" cy="617016"/>
          </a:xfrm>
        </p:spPr>
        <p:txBody>
          <a:bodyPr>
            <a:normAutofit/>
          </a:bodyPr>
          <a:lstStyle/>
          <a:p>
            <a:r>
              <a:rPr lang="en-US" sz="3600" dirty="0"/>
              <a:t>Inventory </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1" y="1031674"/>
            <a:ext cx="6345301" cy="3422843"/>
          </a:xfrm>
        </p:spPr>
        <p:txBody>
          <a:bodyPr>
            <a:normAutofit fontScale="77500" lnSpcReduction="20000"/>
          </a:bodyPr>
          <a:lstStyle/>
          <a:p>
            <a:pPr lvl="0"/>
            <a:r>
              <a:rPr lang="en-US" dirty="0"/>
              <a:t>ESP 32 Board</a:t>
            </a:r>
          </a:p>
          <a:p>
            <a:pPr lvl="0"/>
            <a:r>
              <a:rPr lang="en-US" dirty="0"/>
              <a:t>Colored LEDs: Red, Yellow, Green, and Blue</a:t>
            </a:r>
          </a:p>
          <a:p>
            <a:pPr lvl="0"/>
            <a:r>
              <a:rPr lang="en-US" dirty="0"/>
              <a:t>220 Ohm Resistors (optional)</a:t>
            </a:r>
          </a:p>
          <a:p>
            <a:pPr lvl="0"/>
            <a:r>
              <a:rPr lang="en-US" dirty="0"/>
              <a:t>Wires</a:t>
            </a:r>
          </a:p>
          <a:p>
            <a:pPr lvl="0"/>
            <a:r>
              <a:rPr lang="en-US" dirty="0"/>
              <a:t>Breadboard(s)</a:t>
            </a:r>
          </a:p>
          <a:p>
            <a:pPr lvl="0"/>
            <a:r>
              <a:rPr lang="en-US" dirty="0"/>
              <a:t>LCD Unit with I2C Adapter</a:t>
            </a:r>
          </a:p>
          <a:p>
            <a:pPr lvl="0"/>
            <a:r>
              <a:rPr lang="en-US" dirty="0"/>
              <a:t>Active Buzzer</a:t>
            </a:r>
          </a:p>
          <a:p>
            <a:pPr lvl="0"/>
            <a:r>
              <a:rPr lang="en-US" dirty="0"/>
              <a:t>Mini Router </a:t>
            </a:r>
          </a:p>
          <a:p>
            <a:pPr lvl="0"/>
            <a:r>
              <a:rPr lang="en-US" dirty="0"/>
              <a:t>Push Button(s) </a:t>
            </a:r>
          </a:p>
          <a:p>
            <a:pPr lvl="0"/>
            <a:r>
              <a:rPr lang="en-US" dirty="0"/>
              <a:t>PIR Motion Sensor</a:t>
            </a:r>
          </a:p>
          <a:p>
            <a:endParaRPr lang="en-US" dirty="0"/>
          </a:p>
          <a:p>
            <a:pPr lvl="0"/>
            <a:endParaRPr lang="en-US" dirty="0"/>
          </a:p>
          <a:p>
            <a:endParaRPr lang="en-US" dirty="0"/>
          </a:p>
          <a:p>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27ECD82E-BC69-1D09-5B77-EDB3E2E72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787" y="305867"/>
            <a:ext cx="6499273" cy="4874455"/>
          </a:xfrm>
          <a:prstGeom prst="rect">
            <a:avLst/>
          </a:prstGeom>
        </p:spPr>
      </p:pic>
    </p:spTree>
    <p:extLst>
      <p:ext uri="{BB962C8B-B14F-4D97-AF65-F5344CB8AC3E}">
        <p14:creationId xmlns:p14="http://schemas.microsoft.com/office/powerpoint/2010/main" val="306461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DD44832-A2A6-4935-A6D0-6A70441D99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3" name="Group 32">
            <a:extLst>
              <a:ext uri="{FF2B5EF4-FFF2-40B4-BE49-F238E27FC236}">
                <a16:creationId xmlns:a16="http://schemas.microsoft.com/office/drawing/2014/main" id="{66BBD837-B93C-41B7-8CDE-59046AA06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34" name="Rectangle 33">
              <a:extLst>
                <a:ext uri="{FF2B5EF4-FFF2-40B4-BE49-F238E27FC236}">
                  <a16:creationId xmlns:a16="http://schemas.microsoft.com/office/drawing/2014/main" id="{147192EF-8991-42C2-BB7E-ADA36CDC5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35" name="Freeform 11">
              <a:extLst>
                <a:ext uri="{FF2B5EF4-FFF2-40B4-BE49-F238E27FC236}">
                  <a16:creationId xmlns:a16="http://schemas.microsoft.com/office/drawing/2014/main" id="{88577257-AB87-4936-9E41-E1EBC9F7C5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6" name="Rectangle 35">
              <a:extLst>
                <a:ext uri="{FF2B5EF4-FFF2-40B4-BE49-F238E27FC236}">
                  <a16:creationId xmlns:a16="http://schemas.microsoft.com/office/drawing/2014/main" id="{C34B4952-C6B8-49B7-BD5D-CCFF70C2B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FE32DAA1-2A05-4253-835C-DDE692336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4" y="1"/>
            <a:ext cx="11721533" cy="398062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E44ECD85-1AC3-7A25-84E8-18ECDCEFF42A}"/>
              </a:ext>
            </a:extLst>
          </p:cNvPr>
          <p:cNvPicPr>
            <a:picLocks noChangeAspect="1"/>
          </p:cNvPicPr>
          <p:nvPr/>
        </p:nvPicPr>
        <p:blipFill rotWithShape="1">
          <a:blip r:embed="rId4">
            <a:extLst>
              <a:ext uri="{28A0092B-C50C-407E-A947-70E740481C1C}">
                <a14:useLocalDpi xmlns:a14="http://schemas.microsoft.com/office/drawing/2010/main" val="0"/>
              </a:ext>
            </a:extLst>
          </a:blip>
          <a:srcRect l="23203" t="38975" r="3797" b="21435"/>
          <a:stretch/>
        </p:blipFill>
        <p:spPr>
          <a:xfrm>
            <a:off x="685800" y="-32387"/>
            <a:ext cx="7682345" cy="2353990"/>
          </a:xfrm>
          <a:prstGeom prst="rect">
            <a:avLst/>
          </a:prstGeom>
          <a:ln>
            <a:noFill/>
          </a:ln>
        </p:spPr>
      </p:pic>
      <p:sp>
        <p:nvSpPr>
          <p:cNvPr id="40" name="Rectangle 39">
            <a:extLst>
              <a:ext uri="{FF2B5EF4-FFF2-40B4-BE49-F238E27FC236}">
                <a16:creationId xmlns:a16="http://schemas.microsoft.com/office/drawing/2014/main" id="{7E5FF53E-C1D1-4464-82BC-0788DAB58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134" y="4109680"/>
            <a:ext cx="11730000" cy="2299058"/>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4B947CC-C980-F6B2-CC1C-8BD0BBD94728}"/>
              </a:ext>
            </a:extLst>
          </p:cNvPr>
          <p:cNvSpPr>
            <a:spLocks noGrp="1"/>
          </p:cNvSpPr>
          <p:nvPr>
            <p:ph type="title"/>
          </p:nvPr>
        </p:nvSpPr>
        <p:spPr>
          <a:xfrm>
            <a:off x="685801" y="4267829"/>
            <a:ext cx="3373149" cy="1608035"/>
          </a:xfrm>
        </p:spPr>
        <p:txBody>
          <a:bodyPr vert="horz" lIns="91440" tIns="45720" rIns="91440" bIns="45720" rtlCol="0" anchor="ctr">
            <a:normAutofit/>
          </a:bodyPr>
          <a:lstStyle/>
          <a:p>
            <a:r>
              <a:rPr lang="en-US" sz="4800" b="1" u="sng" dirty="0">
                <a:solidFill>
                  <a:schemeClr val="bg1"/>
                </a:solidFill>
              </a:rPr>
              <a:t>Peer Review 2</a:t>
            </a:r>
          </a:p>
        </p:txBody>
      </p:sp>
      <p:sp>
        <p:nvSpPr>
          <p:cNvPr id="4" name="Text Placeholder 3">
            <a:extLst>
              <a:ext uri="{FF2B5EF4-FFF2-40B4-BE49-F238E27FC236}">
                <a16:creationId xmlns:a16="http://schemas.microsoft.com/office/drawing/2014/main" id="{06E16190-BE7E-F4C5-E067-2F6A39C66F79}"/>
              </a:ext>
            </a:extLst>
          </p:cNvPr>
          <p:cNvSpPr>
            <a:spLocks noGrp="1"/>
          </p:cNvSpPr>
          <p:nvPr>
            <p:ph type="body" sz="half" idx="2"/>
          </p:nvPr>
        </p:nvSpPr>
        <p:spPr>
          <a:xfrm>
            <a:off x="4634682" y="4267829"/>
            <a:ext cx="6635805" cy="2112967"/>
          </a:xfrm>
        </p:spPr>
        <p:txBody>
          <a:bodyPr vert="horz" lIns="91440" tIns="45720" rIns="91440" bIns="45720" rtlCol="0" anchor="ctr">
            <a:normAutofit lnSpcReduction="10000"/>
          </a:bodyPr>
          <a:lstStyle/>
          <a:p>
            <a:pPr indent="-228600">
              <a:buFont typeface="Arial" panose="020B0604020202020204" pitchFamily="34" charset="0"/>
              <a:buChar char="•"/>
            </a:pPr>
            <a:r>
              <a:rPr lang="en-US" b="1" i="0" dirty="0">
                <a:solidFill>
                  <a:schemeClr val="bg1"/>
                </a:solidFill>
                <a:latin typeface="Arial" panose="020B0604020202020204" pitchFamily="34" charset="0"/>
                <a:cs typeface="Arial" panose="020B0604020202020204" pitchFamily="34" charset="0"/>
              </a:rPr>
              <a:t>Q: </a:t>
            </a:r>
            <a:r>
              <a:rPr lang="en-US" i="0" dirty="0">
                <a:solidFill>
                  <a:schemeClr val="bg1"/>
                </a:solidFill>
                <a:latin typeface="Arial" panose="020B0604020202020204" pitchFamily="34" charset="0"/>
                <a:cs typeface="Arial" panose="020B0604020202020204" pitchFamily="34" charset="0"/>
              </a:rPr>
              <a:t>Think of something that would make your life easier, anything from an automatic toothpaste dispenser to an awning that opens up when it senses rain, and imagine how you could actually create it. Do you agree with Massimo that the Arduino makes microcontrollers and coding available to anyone, regardless of experience?</a:t>
            </a:r>
          </a:p>
          <a:p>
            <a:pPr indent="-228600">
              <a:buFont typeface="Arial" panose="020B0604020202020204" pitchFamily="34" charset="0"/>
              <a:buChar char="•"/>
            </a:pPr>
            <a:endParaRPr lang="en-US"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ADDF2EF6-FB46-79AB-91B3-0BD9DF79D91D}"/>
              </a:ext>
            </a:extLst>
          </p:cNvPr>
          <p:cNvPicPr>
            <a:picLocks noChangeAspect="1"/>
          </p:cNvPicPr>
          <p:nvPr/>
        </p:nvPicPr>
        <p:blipFill rotWithShape="1">
          <a:blip r:embed="rId5">
            <a:extLst>
              <a:ext uri="{28A0092B-C50C-407E-A947-70E740481C1C}">
                <a14:useLocalDpi xmlns:a14="http://schemas.microsoft.com/office/drawing/2010/main" val="0"/>
              </a:ext>
            </a:extLst>
          </a:blip>
          <a:srcRect l="23782" t="36102" r="5258" b="34154"/>
          <a:stretch/>
        </p:blipFill>
        <p:spPr>
          <a:xfrm>
            <a:off x="360978" y="1990312"/>
            <a:ext cx="8958088" cy="2121529"/>
          </a:xfrm>
          <a:prstGeom prst="rect">
            <a:avLst/>
          </a:prstGeom>
          <a:ln>
            <a:noFill/>
          </a:ln>
        </p:spPr>
      </p:pic>
    </p:spTree>
    <p:extLst>
      <p:ext uri="{BB962C8B-B14F-4D97-AF65-F5344CB8AC3E}">
        <p14:creationId xmlns:p14="http://schemas.microsoft.com/office/powerpoint/2010/main" val="809650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2613-E540-BF0D-AA46-F975E390E234}"/>
              </a:ext>
            </a:extLst>
          </p:cNvPr>
          <p:cNvSpPr>
            <a:spLocks noGrp="1"/>
          </p:cNvSpPr>
          <p:nvPr>
            <p:ph type="title"/>
          </p:nvPr>
        </p:nvSpPr>
        <p:spPr>
          <a:xfrm>
            <a:off x="836612" y="107661"/>
            <a:ext cx="9703521" cy="879764"/>
          </a:xfrm>
        </p:spPr>
        <p:txBody>
          <a:bodyPr>
            <a:normAutofit/>
          </a:bodyPr>
          <a:lstStyle/>
          <a:p>
            <a:pPr algn="ctr"/>
            <a:r>
              <a:rPr lang="en-US" sz="5400" b="1" u="sng" dirty="0"/>
              <a:t>Peer Review Reflection</a:t>
            </a:r>
          </a:p>
        </p:txBody>
      </p:sp>
      <p:pic>
        <p:nvPicPr>
          <p:cNvPr id="8" name="Picture 7" descr="A screenshot of a computer&#10;&#10;Description automatically generated">
            <a:extLst>
              <a:ext uri="{FF2B5EF4-FFF2-40B4-BE49-F238E27FC236}">
                <a16:creationId xmlns:a16="http://schemas.microsoft.com/office/drawing/2014/main" id="{5EA105C4-A4CF-C380-EEC1-3286A413FADA}"/>
              </a:ext>
            </a:extLst>
          </p:cNvPr>
          <p:cNvPicPr>
            <a:picLocks noChangeAspect="1"/>
          </p:cNvPicPr>
          <p:nvPr/>
        </p:nvPicPr>
        <p:blipFill rotWithShape="1">
          <a:blip r:embed="rId2">
            <a:extLst>
              <a:ext uri="{28A0092B-C50C-407E-A947-70E740481C1C}">
                <a14:useLocalDpi xmlns:a14="http://schemas.microsoft.com/office/drawing/2010/main" val="0"/>
              </a:ext>
            </a:extLst>
          </a:blip>
          <a:srcRect l="22849" t="9651" b="7117"/>
          <a:stretch/>
        </p:blipFill>
        <p:spPr>
          <a:xfrm>
            <a:off x="955963" y="987425"/>
            <a:ext cx="10280074" cy="5050180"/>
          </a:xfrm>
          <a:prstGeom prst="rect">
            <a:avLst/>
          </a:prstGeom>
        </p:spPr>
      </p:pic>
    </p:spTree>
    <p:extLst>
      <p:ext uri="{BB962C8B-B14F-4D97-AF65-F5344CB8AC3E}">
        <p14:creationId xmlns:p14="http://schemas.microsoft.com/office/powerpoint/2010/main" val="3142460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9A34A26-8C1B-4AAD-9EA6-3B6A3AA1ED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a:extLst>
              <a:ext uri="{FF2B5EF4-FFF2-40B4-BE49-F238E27FC236}">
                <a16:creationId xmlns:a16="http://schemas.microsoft.com/office/drawing/2014/main" id="{121C8873-D97B-452B-BF1E-467937DCE4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4" name="Rectangle 13">
              <a:extLst>
                <a:ext uri="{FF2B5EF4-FFF2-40B4-BE49-F238E27FC236}">
                  <a16:creationId xmlns:a16="http://schemas.microsoft.com/office/drawing/2014/main" id="{DAEB7262-0956-4A86-8330-899057980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5" name="Freeform 11">
              <a:extLst>
                <a:ext uri="{FF2B5EF4-FFF2-40B4-BE49-F238E27FC236}">
                  <a16:creationId xmlns:a16="http://schemas.microsoft.com/office/drawing/2014/main" id="{AC272077-E577-420C-9FF5-1584AFA19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6" name="Rectangle 15">
              <a:extLst>
                <a:ext uri="{FF2B5EF4-FFF2-40B4-BE49-F238E27FC236}">
                  <a16:creationId xmlns:a16="http://schemas.microsoft.com/office/drawing/2014/main" id="{61C2D3B0-6DCC-41C2-B673-18796E364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6" name="Content Placeholder 5" descr="A picture containing text&#10;&#10;Description automatically generated">
            <a:extLst>
              <a:ext uri="{FF2B5EF4-FFF2-40B4-BE49-F238E27FC236}">
                <a16:creationId xmlns:a16="http://schemas.microsoft.com/office/drawing/2014/main" id="{7480B373-AD0C-9525-8FDE-65A5585CA0F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9091" t="36364" b="25284"/>
          <a:stretch/>
        </p:blipFill>
        <p:spPr>
          <a:xfrm>
            <a:off x="20" y="10"/>
            <a:ext cx="12191980" cy="6857990"/>
          </a:xfrm>
          <a:prstGeom prst="rect">
            <a:avLst/>
          </a:prstGeom>
        </p:spPr>
      </p:pic>
      <p:sp>
        <p:nvSpPr>
          <p:cNvPr id="18" name="Rectangle 10">
            <a:extLst>
              <a:ext uri="{FF2B5EF4-FFF2-40B4-BE49-F238E27FC236}">
                <a16:creationId xmlns:a16="http://schemas.microsoft.com/office/drawing/2014/main" id="{8056FB53-DB0F-413C-8771-02CB43411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rot="21420000">
            <a:off x="4300962" y="605592"/>
            <a:ext cx="8044106" cy="5638800"/>
          </a:xfrm>
          <a:custGeom>
            <a:avLst/>
            <a:gdLst/>
            <a:ahLst/>
            <a:cxnLst/>
            <a:rect l="l" t="t" r="r" b="b"/>
            <a:pathLst>
              <a:path w="8044106" h="5638800">
                <a:moveTo>
                  <a:pt x="8044106" y="0"/>
                </a:moveTo>
                <a:lnTo>
                  <a:pt x="7748589" y="5638800"/>
                </a:lnTo>
                <a:lnTo>
                  <a:pt x="0" y="5638800"/>
                </a:lnTo>
                <a:lnTo>
                  <a:pt x="0" y="0"/>
                </a:lnTo>
                <a:close/>
              </a:path>
            </a:pathLst>
          </a:cu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7C3669E-3ADA-E1DE-0217-F854433A5F44}"/>
              </a:ext>
            </a:extLst>
          </p:cNvPr>
          <p:cNvSpPr>
            <a:spLocks noGrp="1"/>
          </p:cNvSpPr>
          <p:nvPr>
            <p:ph type="title"/>
          </p:nvPr>
        </p:nvSpPr>
        <p:spPr>
          <a:xfrm rot="21420000">
            <a:off x="4677415" y="1226752"/>
            <a:ext cx="6851126" cy="1151965"/>
          </a:xfrm>
        </p:spPr>
        <p:txBody>
          <a:bodyPr vert="horz" lIns="91440" tIns="45720" rIns="91440" bIns="45720" rtlCol="0" anchor="ctr">
            <a:normAutofit/>
          </a:bodyPr>
          <a:lstStyle/>
          <a:p>
            <a:r>
              <a:rPr lang="en-US" sz="5400" b="1" u="sng">
                <a:solidFill>
                  <a:schemeClr val="bg1"/>
                </a:solidFill>
              </a:rPr>
              <a:t>Challenges</a:t>
            </a:r>
          </a:p>
        </p:txBody>
      </p:sp>
      <p:sp>
        <p:nvSpPr>
          <p:cNvPr id="4" name="Text Placeholder 3">
            <a:extLst>
              <a:ext uri="{FF2B5EF4-FFF2-40B4-BE49-F238E27FC236}">
                <a16:creationId xmlns:a16="http://schemas.microsoft.com/office/drawing/2014/main" id="{CAF468E8-D06A-6E7C-5595-FD6E4ED342E7}"/>
              </a:ext>
            </a:extLst>
          </p:cNvPr>
          <p:cNvSpPr>
            <a:spLocks noGrp="1"/>
          </p:cNvSpPr>
          <p:nvPr>
            <p:ph type="body" sz="half" idx="2"/>
          </p:nvPr>
        </p:nvSpPr>
        <p:spPr>
          <a:xfrm rot="21420000">
            <a:off x="4779386" y="2453949"/>
            <a:ext cx="6867212" cy="2944652"/>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I thoroughly enjoyed the assembly of this project so it was difficult to find and hold to much of a challenge. One small mistake I made during my assembly process was not paying enough attention to the proper distinguishment of ports on the Node32 microprocessor, LEDs, and Breadboards. There was a point I had come to the realization that I had certain wires connected to the wrong ports and referred to my Project guides from previous weeks to reconfigure them the correct way.</a:t>
            </a:r>
          </a:p>
        </p:txBody>
      </p:sp>
    </p:spTree>
    <p:extLst>
      <p:ext uri="{BB962C8B-B14F-4D97-AF65-F5344CB8AC3E}">
        <p14:creationId xmlns:p14="http://schemas.microsoft.com/office/powerpoint/2010/main" val="3517449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9A34A26-8C1B-4AAD-9EA6-3B6A3AA1ED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Group 25">
            <a:extLst>
              <a:ext uri="{FF2B5EF4-FFF2-40B4-BE49-F238E27FC236}">
                <a16:creationId xmlns:a16="http://schemas.microsoft.com/office/drawing/2014/main" id="{121C8873-D97B-452B-BF1E-467937DCE4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27" name="Rectangle 26">
              <a:extLst>
                <a:ext uri="{FF2B5EF4-FFF2-40B4-BE49-F238E27FC236}">
                  <a16:creationId xmlns:a16="http://schemas.microsoft.com/office/drawing/2014/main" id="{DAEB7262-0956-4A86-8330-899057980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8" name="Freeform 11">
              <a:extLst>
                <a:ext uri="{FF2B5EF4-FFF2-40B4-BE49-F238E27FC236}">
                  <a16:creationId xmlns:a16="http://schemas.microsoft.com/office/drawing/2014/main" id="{AC272077-E577-420C-9FF5-1584AFA19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9" name="Rectangle 28">
              <a:extLst>
                <a:ext uri="{FF2B5EF4-FFF2-40B4-BE49-F238E27FC236}">
                  <a16:creationId xmlns:a16="http://schemas.microsoft.com/office/drawing/2014/main" id="{61C2D3B0-6DCC-41C2-B673-18796E364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7" name="Content Placeholder 6">
            <a:extLst>
              <a:ext uri="{FF2B5EF4-FFF2-40B4-BE49-F238E27FC236}">
                <a16:creationId xmlns:a16="http://schemas.microsoft.com/office/drawing/2014/main" id="{C79324AF-F763-3985-7F0E-BE6E5BDB0CB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3532" r="9091" b="18286"/>
          <a:stretch/>
        </p:blipFill>
        <p:spPr>
          <a:xfrm>
            <a:off x="20" y="10"/>
            <a:ext cx="12191980" cy="6857990"/>
          </a:xfrm>
          <a:prstGeom prst="rect">
            <a:avLst/>
          </a:prstGeom>
        </p:spPr>
      </p:pic>
      <p:sp>
        <p:nvSpPr>
          <p:cNvPr id="31" name="Rectangle 10">
            <a:extLst>
              <a:ext uri="{FF2B5EF4-FFF2-40B4-BE49-F238E27FC236}">
                <a16:creationId xmlns:a16="http://schemas.microsoft.com/office/drawing/2014/main" id="{BDC81281-C11D-4E00-8FBA-06356AA3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rot="21420000">
            <a:off x="-153067" y="613608"/>
            <a:ext cx="8044107" cy="5638800"/>
          </a:xfrm>
          <a:custGeom>
            <a:avLst/>
            <a:gdLst/>
            <a:ahLst/>
            <a:cxnLst/>
            <a:rect l="l" t="t" r="r" b="b"/>
            <a:pathLst>
              <a:path w="8044107" h="5638800">
                <a:moveTo>
                  <a:pt x="8044107" y="0"/>
                </a:moveTo>
                <a:lnTo>
                  <a:pt x="8044107" y="5638800"/>
                </a:lnTo>
                <a:lnTo>
                  <a:pt x="0" y="5638800"/>
                </a:lnTo>
                <a:lnTo>
                  <a:pt x="295517" y="0"/>
                </a:lnTo>
                <a:close/>
              </a:path>
            </a:pathLst>
          </a:cu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0E56241-8E71-E46B-A703-3A0A1B89D0B3}"/>
              </a:ext>
            </a:extLst>
          </p:cNvPr>
          <p:cNvSpPr>
            <a:spLocks noGrp="1"/>
          </p:cNvSpPr>
          <p:nvPr>
            <p:ph type="title"/>
          </p:nvPr>
        </p:nvSpPr>
        <p:spPr>
          <a:xfrm rot="21420000">
            <a:off x="642125" y="1573585"/>
            <a:ext cx="6851188" cy="1151965"/>
          </a:xfrm>
        </p:spPr>
        <p:txBody>
          <a:bodyPr vert="horz" lIns="91440" tIns="45720" rIns="91440" bIns="45720" rtlCol="0" anchor="ctr">
            <a:normAutofit/>
          </a:bodyPr>
          <a:lstStyle/>
          <a:p>
            <a:r>
              <a:rPr lang="en-US" sz="5400" b="1" u="sng" dirty="0">
                <a:solidFill>
                  <a:schemeClr val="bg1"/>
                </a:solidFill>
              </a:rPr>
              <a:t>Career Skills</a:t>
            </a:r>
          </a:p>
        </p:txBody>
      </p:sp>
      <p:sp>
        <p:nvSpPr>
          <p:cNvPr id="4" name="Text Placeholder 3">
            <a:extLst>
              <a:ext uri="{FF2B5EF4-FFF2-40B4-BE49-F238E27FC236}">
                <a16:creationId xmlns:a16="http://schemas.microsoft.com/office/drawing/2014/main" id="{6CBD5323-D5F1-D901-B494-ECFC8F089E61}"/>
              </a:ext>
            </a:extLst>
          </p:cNvPr>
          <p:cNvSpPr>
            <a:spLocks noGrp="1"/>
          </p:cNvSpPr>
          <p:nvPr>
            <p:ph type="body" sz="half" idx="2"/>
          </p:nvPr>
        </p:nvSpPr>
        <p:spPr>
          <a:xfrm rot="21420000">
            <a:off x="587206" y="2448453"/>
            <a:ext cx="6859199" cy="2944652"/>
          </a:xfrm>
        </p:spPr>
        <p:txBody>
          <a:bodyPr vert="horz" lIns="91440" tIns="45720" rIns="91440" bIns="45720" rtlCol="0" anchor="ctr">
            <a:normAutofit fontScale="92500" lnSpcReduction="20000"/>
          </a:bodyPr>
          <a:lstStyle/>
          <a:p>
            <a:pPr indent="-228600">
              <a:lnSpc>
                <a:spcPct val="110000"/>
              </a:lnSpc>
              <a:buFont typeface="Arial" panose="020B0604020202020204" pitchFamily="34" charset="0"/>
              <a:buChar char="•"/>
            </a:pPr>
            <a:r>
              <a:rPr lang="en-US" sz="1700" dirty="0">
                <a:solidFill>
                  <a:schemeClr val="bg1"/>
                </a:solidFill>
                <a:latin typeface="Arial" panose="020B0604020202020204" pitchFamily="34" charset="0"/>
                <a:cs typeface="Arial" panose="020B0604020202020204" pitchFamily="34" charset="0"/>
              </a:rPr>
              <a:t>One major takeaway from completing this project is my understanding of circuitry and implementing functionality of all different kinds of devices. I am only far more excited to take more courses and gain further experience in completing these types of projects on my own. My ultimate goal is to build and own my own Tech company, so I naturally absorb every moment as if my desired future depends on it. My intent alone should thoroughly describe what career skills I have accumulated from completing this project being that these alone are my opportunity to get hands on practice with said concepts. </a:t>
            </a:r>
          </a:p>
        </p:txBody>
      </p:sp>
      <p:sp>
        <p:nvSpPr>
          <p:cNvPr id="5" name="AutoShape 2">
            <a:extLst>
              <a:ext uri="{FF2B5EF4-FFF2-40B4-BE49-F238E27FC236}">
                <a16:creationId xmlns:a16="http://schemas.microsoft.com/office/drawing/2014/main" id="{9EDC22CF-1D63-D68F-30B2-DB17173B59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68250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9D2FF5-C78D-4D0F-A2C2-55D9A33B0A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Rectangle 9">
            <a:extLst>
              <a:ext uri="{FF2B5EF4-FFF2-40B4-BE49-F238E27FC236}">
                <a16:creationId xmlns:a16="http://schemas.microsoft.com/office/drawing/2014/main" id="{1DABCD50-2A43-4A08-8C91-7149DE056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9">
            <a:extLst>
              <a:ext uri="{FF2B5EF4-FFF2-40B4-BE49-F238E27FC236}">
                <a16:creationId xmlns:a16="http://schemas.microsoft.com/office/drawing/2014/main" id="{0B66C21B-84DF-40D9-824D-29F01DB171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4" name="Rectangle 13">
            <a:extLst>
              <a:ext uri="{FF2B5EF4-FFF2-40B4-BE49-F238E27FC236}">
                <a16:creationId xmlns:a16="http://schemas.microsoft.com/office/drawing/2014/main" id="{4607EC9A-1A49-428D-BC58-912B66DEC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E4C1D5A-E3CC-5B7D-BAFF-BB959E25FF81}"/>
              </a:ext>
            </a:extLst>
          </p:cNvPr>
          <p:cNvSpPr>
            <a:spLocks noGrp="1" noRot="1" noMove="1" noResize="1" noEditPoints="1" noAdjustHandles="1" noChangeArrowheads="1" noChangeShapeType="1"/>
          </p:cNvSpPr>
          <p:nvPr>
            <p:ph type="title"/>
          </p:nvPr>
        </p:nvSpPr>
        <p:spPr>
          <a:xfrm>
            <a:off x="685801" y="685800"/>
            <a:ext cx="4858965" cy="4846967"/>
          </a:xfrm>
        </p:spPr>
        <p:txBody>
          <a:bodyPr>
            <a:normAutofit/>
          </a:bodyPr>
          <a:lstStyle/>
          <a:p>
            <a:r>
              <a:rPr lang="en-US" b="1" u="sng">
                <a:solidFill>
                  <a:srgbClr val="FFFFFF"/>
                </a:solidFill>
              </a:rPr>
              <a:t>Closing Remarks</a:t>
            </a:r>
          </a:p>
        </p:txBody>
      </p:sp>
      <p:sp>
        <p:nvSpPr>
          <p:cNvPr id="3" name="Content Placeholder 2">
            <a:extLst>
              <a:ext uri="{FF2B5EF4-FFF2-40B4-BE49-F238E27FC236}">
                <a16:creationId xmlns:a16="http://schemas.microsoft.com/office/drawing/2014/main" id="{5BB7F89C-FCCF-1C4A-3B63-EA4E13991977}"/>
              </a:ext>
            </a:extLst>
          </p:cNvPr>
          <p:cNvSpPr>
            <a:spLocks noGrp="1"/>
          </p:cNvSpPr>
          <p:nvPr>
            <p:ph idx="1"/>
          </p:nvPr>
        </p:nvSpPr>
        <p:spPr>
          <a:xfrm>
            <a:off x="6627446" y="685800"/>
            <a:ext cx="4453061" cy="4846967"/>
          </a:xfrm>
        </p:spPr>
        <p:txBody>
          <a:bodyPr>
            <a:normAutofit/>
          </a:bodyPr>
          <a:lstStyle/>
          <a:p>
            <a:pPr marL="0" indent="0">
              <a:buNone/>
            </a:pPr>
            <a:r>
              <a:rPr lang="en-US" dirty="0"/>
              <a:t>I enjoyed completing this project and would like to express my appreciation for Professor </a:t>
            </a:r>
            <a:r>
              <a:rPr lang="en-US" dirty="0" err="1"/>
              <a:t>Mortezaie</a:t>
            </a:r>
            <a:r>
              <a:rPr lang="en-US" dirty="0"/>
              <a:t> and my fellow classmates!</a:t>
            </a:r>
            <a:endParaRPr lang="en-US"/>
          </a:p>
        </p:txBody>
      </p:sp>
    </p:spTree>
    <p:extLst>
      <p:ext uri="{BB962C8B-B14F-4D97-AF65-F5344CB8AC3E}">
        <p14:creationId xmlns:p14="http://schemas.microsoft.com/office/powerpoint/2010/main" val="1850382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B9A34A26-8C1B-4AAD-9EA6-3B6A3AA1ED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id="{121C8873-D97B-452B-BF1E-467937DCE4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5" name="Rectangle 14">
              <a:extLst>
                <a:ext uri="{FF2B5EF4-FFF2-40B4-BE49-F238E27FC236}">
                  <a16:creationId xmlns:a16="http://schemas.microsoft.com/office/drawing/2014/main" id="{DAEB7262-0956-4A86-8330-899057980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6" name="Freeform 11">
              <a:extLst>
                <a:ext uri="{FF2B5EF4-FFF2-40B4-BE49-F238E27FC236}">
                  <a16:creationId xmlns:a16="http://schemas.microsoft.com/office/drawing/2014/main" id="{AC272077-E577-420C-9FF5-1584AFA19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7" name="Rectangle 16">
              <a:extLst>
                <a:ext uri="{FF2B5EF4-FFF2-40B4-BE49-F238E27FC236}">
                  <a16:creationId xmlns:a16="http://schemas.microsoft.com/office/drawing/2014/main" id="{61C2D3B0-6DCC-41C2-B673-18796E364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19" name="Picture 18">
            <a:extLst>
              <a:ext uri="{FF2B5EF4-FFF2-40B4-BE49-F238E27FC236}">
                <a16:creationId xmlns:a16="http://schemas.microsoft.com/office/drawing/2014/main" id="{34613DFD-35BD-4F1C-BCBE-6E6ED23EC5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1" name="Rectangle 20">
            <a:extLst>
              <a:ext uri="{FF2B5EF4-FFF2-40B4-BE49-F238E27FC236}">
                <a16:creationId xmlns:a16="http://schemas.microsoft.com/office/drawing/2014/main" id="{5559E914-E0BA-4B8B-8FDE-5804BC0A49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pic>
        <p:nvPicPr>
          <p:cNvPr id="4" name="Picture Placeholder 3" descr="A picture containing text&#10;&#10;Description automatically generated">
            <a:extLst>
              <a:ext uri="{FF2B5EF4-FFF2-40B4-BE49-F238E27FC236}">
                <a16:creationId xmlns:a16="http://schemas.microsoft.com/office/drawing/2014/main" id="{73DD7D00-0DC3-4346-B651-860F7FB3740E}"/>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r="13969" b="3"/>
          <a:stretch/>
        </p:blipFill>
        <p:spPr>
          <a:xfrm rot="5400000">
            <a:off x="5949321" y="612874"/>
            <a:ext cx="5903415" cy="5146360"/>
          </a:xfrm>
          <a:prstGeom prst="rect">
            <a:avLst/>
          </a:prstGeom>
          <a:ln>
            <a:noFill/>
          </a:ln>
        </p:spPr>
      </p:pic>
      <p:sp>
        <p:nvSpPr>
          <p:cNvPr id="23" name="Freeform 9">
            <a:extLst>
              <a:ext uri="{FF2B5EF4-FFF2-40B4-BE49-F238E27FC236}">
                <a16:creationId xmlns:a16="http://schemas.microsoft.com/office/drawing/2014/main" id="{70C6DD41-4774-4EFF-8ECE-168B19F1B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5" name="Rectangle 24">
            <a:extLst>
              <a:ext uri="{FF2B5EF4-FFF2-40B4-BE49-F238E27FC236}">
                <a16:creationId xmlns:a16="http://schemas.microsoft.com/office/drawing/2014/main" id="{F4E4D31F-348A-4664-AA69-579EEB0A9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85799" y="690479"/>
            <a:ext cx="4957275" cy="1146825"/>
          </a:xfrm>
        </p:spPr>
        <p:txBody>
          <a:bodyPr vert="horz" lIns="91440" tIns="45720" rIns="91440" bIns="45720" rtlCol="0" anchor="ctr">
            <a:normAutofit/>
          </a:bodyPr>
          <a:lstStyle/>
          <a:p>
            <a:pPr algn="l"/>
            <a:r>
              <a:rPr lang="en-US" sz="4800">
                <a:solidFill>
                  <a:schemeClr val="bg1"/>
                </a:solidFill>
              </a:rPr>
              <a:t>ESP32</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685800" y="2063395"/>
            <a:ext cx="4957273" cy="3446103"/>
          </a:xfrm>
        </p:spPr>
        <p:txBody>
          <a:bodyPr vert="horz" lIns="91440" tIns="45720" rIns="91440" bIns="45720" rtlCol="0" anchor="ctr">
            <a:normAutofit/>
          </a:bodyPr>
          <a:lstStyle/>
          <a:p>
            <a:pPr indent="-228600" algn="l">
              <a:buFont typeface="Arial" panose="020B0604020202020204" pitchFamily="34" charset="0"/>
              <a:buChar char="•"/>
            </a:pPr>
            <a:r>
              <a:rPr lang="en-US">
                <a:solidFill>
                  <a:schemeClr val="bg1"/>
                </a:solidFill>
              </a:rPr>
              <a:t>Mounted Microcontroller (powered ON)</a:t>
            </a:r>
          </a:p>
          <a:p>
            <a:pPr marL="285750" indent="-228600" algn="l">
              <a:buFont typeface="Arial" panose="020B0604020202020204" pitchFamily="34" charset="0"/>
              <a:buChar char="•"/>
            </a:pPr>
            <a:r>
              <a:rPr lang="en-US">
                <a:solidFill>
                  <a:schemeClr val="bg1"/>
                </a:solidFill>
              </a:rPr>
              <a:t>assembly of the Breadboards required</a:t>
            </a:r>
          </a:p>
          <a:p>
            <a:pPr lvl="0"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endParaRPr lang="en-US">
              <a:solidFill>
                <a:schemeClr val="bg1"/>
              </a:solidFill>
            </a:endParaRPr>
          </a:p>
          <a:p>
            <a:pPr indent="-228600" algn="l">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669344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1AAE666-D450-4D46-B3F5-E098145E86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6" name="Freeform 11">
            <a:extLst>
              <a:ext uri="{FF2B5EF4-FFF2-40B4-BE49-F238E27FC236}">
                <a16:creationId xmlns:a16="http://schemas.microsoft.com/office/drawing/2014/main" id="{035AEC3B-8780-40F2-8E36-164A29102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8" name="Freeform 13">
            <a:extLst>
              <a:ext uri="{FF2B5EF4-FFF2-40B4-BE49-F238E27FC236}">
                <a16:creationId xmlns:a16="http://schemas.microsoft.com/office/drawing/2014/main" id="{54AA3E27-98A5-4774-AC72-D8E00FEC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 name="Freeform 25">
            <a:extLst>
              <a:ext uri="{FF2B5EF4-FFF2-40B4-BE49-F238E27FC236}">
                <a16:creationId xmlns:a16="http://schemas.microsoft.com/office/drawing/2014/main" id="{9795977E-891E-4A10-B802-1E5BF3642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2" name="Freeform 14">
            <a:extLst>
              <a:ext uri="{FF2B5EF4-FFF2-40B4-BE49-F238E27FC236}">
                <a16:creationId xmlns:a16="http://schemas.microsoft.com/office/drawing/2014/main" id="{6B918539-48DD-4DE8-ABA3-5281D70C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4" name="5-Point Star 24">
            <a:extLst>
              <a:ext uri="{FF2B5EF4-FFF2-40B4-BE49-F238E27FC236}">
                <a16:creationId xmlns:a16="http://schemas.microsoft.com/office/drawing/2014/main" id="{0AB3BB71-4233-49EC-85FA-3CBE6B7C4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rot="21420000">
            <a:off x="4959072" y="390182"/>
            <a:ext cx="5683314" cy="3284924"/>
          </a:xfrm>
        </p:spPr>
        <p:txBody>
          <a:bodyPr vert="horz" lIns="91440" tIns="45720" rIns="91440" bIns="45720" rtlCol="0" anchor="b">
            <a:normAutofit/>
          </a:bodyPr>
          <a:lstStyle/>
          <a:p>
            <a:pPr algn="r"/>
            <a:r>
              <a:rPr lang="en-US" sz="7400"/>
              <a:t>Installation of Arduino IDE</a:t>
            </a:r>
          </a:p>
        </p:txBody>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rot="21420000">
            <a:off x="5065715" y="3674838"/>
            <a:ext cx="5681180" cy="621792"/>
          </a:xfrm>
        </p:spPr>
        <p:txBody>
          <a:bodyPr vert="horz" lIns="91440" tIns="45720" rIns="91440" bIns="45720" rtlCol="0" anchor="t">
            <a:normAutofit/>
          </a:bodyPr>
          <a:lstStyle/>
          <a:p>
            <a:pPr algn="r">
              <a:lnSpc>
                <a:spcPct val="110000"/>
              </a:lnSpc>
            </a:pPr>
            <a:r>
              <a:rPr lang="en-US" sz="1500" dirty="0">
                <a:solidFill>
                  <a:schemeClr val="bg1">
                    <a:lumMod val="50000"/>
                  </a:schemeClr>
                </a:solidFill>
              </a:rPr>
              <a:t>Screenshot of Arduino IDE with </a:t>
            </a:r>
            <a:r>
              <a:rPr lang="en-US" sz="1500" b="1" dirty="0">
                <a:solidFill>
                  <a:schemeClr val="bg1">
                    <a:lumMod val="50000"/>
                  </a:schemeClr>
                </a:solidFill>
              </a:rPr>
              <a:t>Port </a:t>
            </a:r>
            <a:r>
              <a:rPr lang="en-US" sz="1500" dirty="0">
                <a:solidFill>
                  <a:schemeClr val="bg1">
                    <a:lumMod val="50000"/>
                  </a:schemeClr>
                </a:solidFill>
              </a:rPr>
              <a:t>selected from Tools menu. </a:t>
            </a:r>
            <a:endParaRPr lang="en-US" sz="1500" b="1" dirty="0">
              <a:solidFill>
                <a:schemeClr val="bg1">
                  <a:lumMod val="50000"/>
                </a:schemeClr>
              </a:solidFill>
            </a:endParaRPr>
          </a:p>
        </p:txBody>
      </p:sp>
      <p:pic>
        <p:nvPicPr>
          <p:cNvPr id="9" name="Picture Placeholder 8" descr="A screenshot of a computer&#10;&#10;Description automatically generated with medium confidence">
            <a:extLst>
              <a:ext uri="{FF2B5EF4-FFF2-40B4-BE49-F238E27FC236}">
                <a16:creationId xmlns:a16="http://schemas.microsoft.com/office/drawing/2014/main" id="{40678F1E-1332-4D39-830A-DBD93DBF641C}"/>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34656" r="6252"/>
          <a:stretch/>
        </p:blipFill>
        <p:spPr>
          <a:xfrm rot="21420000">
            <a:off x="122695" y="829825"/>
            <a:ext cx="5064963" cy="4821366"/>
          </a:xfrm>
          <a:custGeom>
            <a:avLst/>
            <a:gdLst/>
            <a:ahLst/>
            <a:cxnLst/>
            <a:rect l="l" t="t" r="r" b="b"/>
            <a:pathLst>
              <a:path w="4633277" h="4410442">
                <a:moveTo>
                  <a:pt x="4633277" y="0"/>
                </a:moveTo>
                <a:lnTo>
                  <a:pt x="4633277" y="4410442"/>
                </a:lnTo>
                <a:lnTo>
                  <a:pt x="0" y="4410442"/>
                </a:lnTo>
                <a:lnTo>
                  <a:pt x="231142" y="0"/>
                </a:lnTo>
                <a:close/>
              </a:path>
            </a:pathLst>
          </a:custGeom>
        </p:spPr>
      </p:pic>
    </p:spTree>
    <p:extLst>
      <p:ext uri="{BB962C8B-B14F-4D97-AF65-F5344CB8AC3E}">
        <p14:creationId xmlns:p14="http://schemas.microsoft.com/office/powerpoint/2010/main" val="394650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61AAE666-D450-4D46-B3F5-E098145E86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9" name="Freeform 11">
            <a:extLst>
              <a:ext uri="{FF2B5EF4-FFF2-40B4-BE49-F238E27FC236}">
                <a16:creationId xmlns:a16="http://schemas.microsoft.com/office/drawing/2014/main" id="{035AEC3B-8780-40F2-8E36-164A29102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41" name="Freeform 13">
            <a:extLst>
              <a:ext uri="{FF2B5EF4-FFF2-40B4-BE49-F238E27FC236}">
                <a16:creationId xmlns:a16="http://schemas.microsoft.com/office/drawing/2014/main" id="{54AA3E27-98A5-4774-AC72-D8E00FEC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43" name="Freeform 25">
            <a:extLst>
              <a:ext uri="{FF2B5EF4-FFF2-40B4-BE49-F238E27FC236}">
                <a16:creationId xmlns:a16="http://schemas.microsoft.com/office/drawing/2014/main" id="{9795977E-891E-4A10-B802-1E5BF3642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45" name="Freeform 14">
            <a:extLst>
              <a:ext uri="{FF2B5EF4-FFF2-40B4-BE49-F238E27FC236}">
                <a16:creationId xmlns:a16="http://schemas.microsoft.com/office/drawing/2014/main" id="{6B918539-48DD-4DE8-ABA3-5281D70C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47" name="5-Point Star 24">
            <a:extLst>
              <a:ext uri="{FF2B5EF4-FFF2-40B4-BE49-F238E27FC236}">
                <a16:creationId xmlns:a16="http://schemas.microsoft.com/office/drawing/2014/main" id="{0AB3BB71-4233-49EC-85FA-3CBE6B7C4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D7F88705-A915-BC49-EEE4-79D8EBD58EFC}"/>
              </a:ext>
            </a:extLst>
          </p:cNvPr>
          <p:cNvPicPr>
            <a:picLocks noChangeAspect="1"/>
          </p:cNvPicPr>
          <p:nvPr/>
        </p:nvPicPr>
        <p:blipFill rotWithShape="1">
          <a:blip r:embed="rId4"/>
          <a:srcRect l="12314" t="58018" r="6083" b="8058"/>
          <a:stretch/>
        </p:blipFill>
        <p:spPr>
          <a:xfrm rot="21434683">
            <a:off x="244438" y="235945"/>
            <a:ext cx="9893924" cy="3212192"/>
          </a:xfrm>
          <a:prstGeom prst="rect">
            <a:avLst/>
          </a:prstGeom>
        </p:spPr>
      </p:pic>
      <p:sp>
        <p:nvSpPr>
          <p:cNvPr id="49" name="Freeform 9">
            <a:extLst>
              <a:ext uri="{FF2B5EF4-FFF2-40B4-BE49-F238E27FC236}">
                <a16:creationId xmlns:a16="http://schemas.microsoft.com/office/drawing/2014/main" id="{24CD7E3A-4D88-49A4-B8CE-C8DEF0865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8" y="2698990"/>
            <a:ext cx="11338098" cy="3612111"/>
          </a:xfrm>
          <a:custGeom>
            <a:avLst/>
            <a:gdLst>
              <a:gd name="connsiteX0" fmla="*/ 0 w 11329257"/>
              <a:gd name="connsiteY0" fmla="*/ 1672253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0 w 11329257"/>
              <a:gd name="connsiteY4" fmla="*/ 1672253 h 3112578"/>
              <a:gd name="connsiteX0" fmla="*/ 8467 w 11329257"/>
              <a:gd name="connsiteY0" fmla="*/ 994919 h 3112578"/>
              <a:gd name="connsiteX1" fmla="*/ 11201741 w 11329257"/>
              <a:gd name="connsiteY1" fmla="*/ 0 h 3112578"/>
              <a:gd name="connsiteX2" fmla="*/ 11329257 w 11329257"/>
              <a:gd name="connsiteY2" fmla="*/ 2508571 h 3112578"/>
              <a:gd name="connsiteX3" fmla="*/ 0 w 11329257"/>
              <a:gd name="connsiteY3" fmla="*/ 3112578 h 3112578"/>
              <a:gd name="connsiteX4" fmla="*/ 8467 w 11329257"/>
              <a:gd name="connsiteY4" fmla="*/ 994919 h 3112578"/>
              <a:gd name="connsiteX0" fmla="*/ 814 w 11330070"/>
              <a:gd name="connsiteY0" fmla="*/ 732453 h 3112578"/>
              <a:gd name="connsiteX1" fmla="*/ 11202554 w 11330070"/>
              <a:gd name="connsiteY1" fmla="*/ 0 h 3112578"/>
              <a:gd name="connsiteX2" fmla="*/ 11330070 w 11330070"/>
              <a:gd name="connsiteY2" fmla="*/ 2508571 h 3112578"/>
              <a:gd name="connsiteX3" fmla="*/ 813 w 11330070"/>
              <a:gd name="connsiteY3" fmla="*/ 3112578 h 3112578"/>
              <a:gd name="connsiteX4" fmla="*/ 814 w 11330070"/>
              <a:gd name="connsiteY4" fmla="*/ 732453 h 3112578"/>
              <a:gd name="connsiteX0" fmla="*/ 375 w 11338098"/>
              <a:gd name="connsiteY0" fmla="*/ 622387 h 3112578"/>
              <a:gd name="connsiteX1" fmla="*/ 11210582 w 11338098"/>
              <a:gd name="connsiteY1" fmla="*/ 0 h 3112578"/>
              <a:gd name="connsiteX2" fmla="*/ 11338098 w 11338098"/>
              <a:gd name="connsiteY2" fmla="*/ 2508571 h 3112578"/>
              <a:gd name="connsiteX3" fmla="*/ 8841 w 11338098"/>
              <a:gd name="connsiteY3" fmla="*/ 3112578 h 3112578"/>
              <a:gd name="connsiteX4" fmla="*/ 375 w 11338098"/>
              <a:gd name="connsiteY4" fmla="*/ 622387 h 3112578"/>
              <a:gd name="connsiteX0" fmla="*/ 375 w 11338098"/>
              <a:gd name="connsiteY0" fmla="*/ 10203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1020320 h 3510511"/>
              <a:gd name="connsiteX0" fmla="*/ 375 w 11338098"/>
              <a:gd name="connsiteY0" fmla="*/ 664720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64720 h 3510511"/>
              <a:gd name="connsiteX0" fmla="*/ 375 w 11338098"/>
              <a:gd name="connsiteY0" fmla="*/ 605454 h 3510511"/>
              <a:gd name="connsiteX1" fmla="*/ 11176715 w 11338098"/>
              <a:gd name="connsiteY1" fmla="*/ 0 h 3510511"/>
              <a:gd name="connsiteX2" fmla="*/ 11338098 w 11338098"/>
              <a:gd name="connsiteY2" fmla="*/ 2906504 h 3510511"/>
              <a:gd name="connsiteX3" fmla="*/ 8841 w 11338098"/>
              <a:gd name="connsiteY3" fmla="*/ 3510511 h 3510511"/>
              <a:gd name="connsiteX4" fmla="*/ 375 w 11338098"/>
              <a:gd name="connsiteY4" fmla="*/ 605454 h 3510511"/>
              <a:gd name="connsiteX0" fmla="*/ 375 w 11338098"/>
              <a:gd name="connsiteY0" fmla="*/ 707054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707054 h 3612111"/>
              <a:gd name="connsiteX0" fmla="*/ 375 w 11338098"/>
              <a:gd name="connsiteY0" fmla="*/ 571588 h 3612111"/>
              <a:gd name="connsiteX1" fmla="*/ 11176715 w 11338098"/>
              <a:gd name="connsiteY1" fmla="*/ 0 h 3612111"/>
              <a:gd name="connsiteX2" fmla="*/ 11338098 w 11338098"/>
              <a:gd name="connsiteY2" fmla="*/ 3008104 h 3612111"/>
              <a:gd name="connsiteX3" fmla="*/ 8841 w 11338098"/>
              <a:gd name="connsiteY3" fmla="*/ 3612111 h 3612111"/>
              <a:gd name="connsiteX4" fmla="*/ 375 w 11338098"/>
              <a:gd name="connsiteY4" fmla="*/ 571588 h 361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8098" h="3612111">
                <a:moveTo>
                  <a:pt x="375" y="571588"/>
                </a:moveTo>
                <a:lnTo>
                  <a:pt x="11176715" y="0"/>
                </a:lnTo>
                <a:lnTo>
                  <a:pt x="11338098" y="3008104"/>
                </a:lnTo>
                <a:lnTo>
                  <a:pt x="8841" y="3612111"/>
                </a:lnTo>
                <a:cubicBezTo>
                  <a:pt x="11663" y="2906225"/>
                  <a:pt x="-2447" y="1277474"/>
                  <a:pt x="375" y="571588"/>
                </a:cubicBezTo>
                <a:close/>
              </a:path>
            </a:pathLst>
          </a:cu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rot="21420000">
            <a:off x="488798" y="3288877"/>
            <a:ext cx="10264470" cy="1250066"/>
          </a:xfrm>
        </p:spPr>
        <p:txBody>
          <a:bodyPr vert="horz" lIns="91440" tIns="45720" rIns="91440" bIns="45720" rtlCol="0" anchor="b">
            <a:normAutofit/>
          </a:bodyPr>
          <a:lstStyle/>
          <a:p>
            <a:pPr algn="r"/>
            <a:r>
              <a:rPr lang="en-US" sz="8000" dirty="0">
                <a:solidFill>
                  <a:schemeClr val="bg1"/>
                </a:solidFill>
              </a:rPr>
              <a:t>ESP32 </a:t>
            </a:r>
            <a:r>
              <a:rPr lang="en-US" sz="8000" dirty="0" err="1">
                <a:solidFill>
                  <a:schemeClr val="bg1"/>
                </a:solidFill>
              </a:rPr>
              <a:t>WiFi</a:t>
            </a:r>
            <a:r>
              <a:rPr lang="en-US" sz="8000" dirty="0">
                <a:solidFill>
                  <a:schemeClr val="bg1"/>
                </a:solidFill>
              </a:rPr>
              <a:t> Scan</a:t>
            </a:r>
          </a:p>
        </p:txBody>
      </p:sp>
      <p:sp>
        <p:nvSpPr>
          <p:cNvPr id="51" name="5-Point Star 12">
            <a:extLst>
              <a:ext uri="{FF2B5EF4-FFF2-40B4-BE49-F238E27FC236}">
                <a16:creationId xmlns:a16="http://schemas.microsoft.com/office/drawing/2014/main" id="{722D684C-CEAB-470A-B059-5B27BAC3B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rot="21420000">
            <a:off x="538344" y="4356657"/>
            <a:ext cx="10271534" cy="494162"/>
          </a:xfrm>
        </p:spPr>
        <p:txBody>
          <a:bodyPr vert="horz" lIns="91440" tIns="45720" rIns="91440" bIns="45720" rtlCol="0" anchor="t">
            <a:normAutofit/>
          </a:bodyPr>
          <a:lstStyle/>
          <a:p>
            <a:pPr algn="r">
              <a:lnSpc>
                <a:spcPct val="110000"/>
              </a:lnSpc>
            </a:pPr>
            <a:r>
              <a:rPr lang="en-US" sz="2200">
                <a:solidFill>
                  <a:schemeClr val="bg1"/>
                </a:solidFill>
              </a:rPr>
              <a:t>Screenshot of </a:t>
            </a:r>
            <a:r>
              <a:rPr lang="en-US" sz="2200" b="1">
                <a:solidFill>
                  <a:schemeClr val="bg1"/>
                </a:solidFill>
              </a:rPr>
              <a:t>Serial Monitor </a:t>
            </a:r>
            <a:r>
              <a:rPr lang="en-US" sz="2200">
                <a:solidFill>
                  <a:schemeClr val="bg1"/>
                </a:solidFill>
              </a:rPr>
              <a:t>in Arduino IDE showing the available networks </a:t>
            </a:r>
            <a:endParaRPr lang="en-US" sz="2200" b="1">
              <a:solidFill>
                <a:schemeClr val="bg1"/>
              </a:solidFill>
            </a:endParaRPr>
          </a:p>
        </p:txBody>
      </p:sp>
    </p:spTree>
    <p:extLst>
      <p:ext uri="{BB962C8B-B14F-4D97-AF65-F5344CB8AC3E}">
        <p14:creationId xmlns:p14="http://schemas.microsoft.com/office/powerpoint/2010/main" val="382406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rot="21420000">
            <a:off x="4484255" y="3760639"/>
            <a:ext cx="6770726" cy="1662496"/>
          </a:xfrm>
        </p:spPr>
        <p:txBody>
          <a:bodyPr>
            <a:normAutofit/>
          </a:bodyPr>
          <a:lstStyle/>
          <a:p>
            <a:r>
              <a:rPr lang="en-US" sz="4400" b="1" dirty="0">
                <a:solidFill>
                  <a:schemeClr val="accent1"/>
                </a:solidFill>
              </a:rPr>
              <a:t>Creating the Traffic </a:t>
            </a:r>
            <a:r>
              <a:rPr lang="en-US" sz="4400" b="1" dirty="0">
                <a:solidFill>
                  <a:schemeClr val="accent4"/>
                </a:solidFill>
              </a:rPr>
              <a:t>Controller</a:t>
            </a:r>
            <a:endParaRPr lang="en-US" sz="4400" dirty="0">
              <a:solidFill>
                <a:schemeClr val="accent4"/>
              </a:solidFill>
            </a:endParaRPr>
          </a:p>
        </p:txBody>
      </p:sp>
      <p:pic>
        <p:nvPicPr>
          <p:cNvPr id="5" name="Picture 4">
            <a:extLst>
              <a:ext uri="{FF2B5EF4-FFF2-40B4-BE49-F238E27FC236}">
                <a16:creationId xmlns:a16="http://schemas.microsoft.com/office/drawing/2014/main" id="{9FF3D2CA-4CFF-2CC8-159D-F0F22D26B06A}"/>
              </a:ext>
            </a:extLst>
          </p:cNvPr>
          <p:cNvPicPr>
            <a:picLocks noChangeAspect="1"/>
          </p:cNvPicPr>
          <p:nvPr/>
        </p:nvPicPr>
        <p:blipFill rotWithShape="1">
          <a:blip r:embed="rId3"/>
          <a:srcRect r="-2" b="4808"/>
          <a:stretch/>
        </p:blipFill>
        <p:spPr>
          <a:xfrm rot="21420000">
            <a:off x="-118586" y="345330"/>
            <a:ext cx="4633277" cy="4410442"/>
          </a:xfrm>
          <a:custGeom>
            <a:avLst/>
            <a:gdLst/>
            <a:ahLst/>
            <a:cxnLst/>
            <a:rect l="l" t="t" r="r" b="b"/>
            <a:pathLst>
              <a:path w="4633277" h="4410442">
                <a:moveTo>
                  <a:pt x="4633277" y="0"/>
                </a:moveTo>
                <a:lnTo>
                  <a:pt x="4633277" y="4410442"/>
                </a:lnTo>
                <a:lnTo>
                  <a:pt x="0" y="4410442"/>
                </a:lnTo>
                <a:lnTo>
                  <a:pt x="231142" y="0"/>
                </a:lnTo>
                <a:close/>
              </a:path>
            </a:pathLst>
          </a:custGeom>
        </p:spPr>
      </p:pic>
    </p:spTree>
    <p:extLst>
      <p:ext uri="{BB962C8B-B14F-4D97-AF65-F5344CB8AC3E}">
        <p14:creationId xmlns:p14="http://schemas.microsoft.com/office/powerpoint/2010/main" val="72426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178952" y="134501"/>
            <a:ext cx="6002110" cy="1495425"/>
          </a:xfrm>
        </p:spPr>
        <p:txBody>
          <a:bodyPr vert="horz" lIns="91440" tIns="45720" rIns="91440" bIns="45720" rtlCol="0" anchor="ctr">
            <a:normAutofit/>
          </a:bodyPr>
          <a:lstStyle/>
          <a:p>
            <a:r>
              <a:rPr lang="en-US" sz="4000" dirty="0"/>
              <a:t>Picture of circuit with working LEDs</a:t>
            </a:r>
          </a:p>
        </p:txBody>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a:off x="-1018534" y="1393686"/>
            <a:ext cx="7387378" cy="2273329"/>
          </a:xfrm>
        </p:spPr>
        <p:txBody>
          <a:bodyPr vert="horz" lIns="91440" tIns="45720" rIns="91440" bIns="45720" rtlCol="0">
            <a:normAutofit fontScale="92500" lnSpcReduction="10000"/>
          </a:bodyPr>
          <a:lstStyle/>
          <a:p>
            <a:pPr lvl="0" indent="-228600">
              <a:buFont typeface="Arial" panose="020B0604020202020204" pitchFamily="34" charset="0"/>
              <a:buChar char="•"/>
            </a:pPr>
            <a:r>
              <a:rPr lang="en-US" sz="2000" dirty="0"/>
              <a:t>ESP 32 Board</a:t>
            </a:r>
          </a:p>
          <a:p>
            <a:pPr lvl="0" indent="-228600">
              <a:buFont typeface="Arial" panose="020B0604020202020204" pitchFamily="34" charset="0"/>
              <a:buChar char="•"/>
            </a:pPr>
            <a:r>
              <a:rPr lang="en-US" sz="2000" dirty="0"/>
              <a:t>Colored LEDs: Red, Yellow and Green</a:t>
            </a:r>
          </a:p>
          <a:p>
            <a:pPr lvl="0" indent="-228600">
              <a:buFont typeface="Arial" panose="020B0604020202020204" pitchFamily="34" charset="0"/>
              <a:buChar char="•"/>
            </a:pPr>
            <a:r>
              <a:rPr lang="en-US" sz="2000" dirty="0"/>
              <a:t>220 Ohm Resistors (optional)</a:t>
            </a:r>
          </a:p>
          <a:p>
            <a:pPr lvl="0" indent="-228600">
              <a:buFont typeface="Arial" panose="020B0604020202020204" pitchFamily="34" charset="0"/>
              <a:buChar char="•"/>
            </a:pPr>
            <a:r>
              <a:rPr lang="en-US" sz="2000" dirty="0"/>
              <a:t>Wires</a:t>
            </a:r>
          </a:p>
          <a:p>
            <a:pPr lvl="0" indent="-228600">
              <a:buFont typeface="Arial" panose="020B0604020202020204" pitchFamily="34" charset="0"/>
              <a:buChar char="•"/>
            </a:pPr>
            <a:r>
              <a:rPr lang="en-US" sz="2000" dirty="0"/>
              <a:t>Breadboard</a:t>
            </a:r>
          </a:p>
          <a:p>
            <a:pPr indent="-228600">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5C93F15C-B7BA-DBA3-D416-AA593A6022DC}"/>
              </a:ext>
            </a:extLst>
          </p:cNvPr>
          <p:cNvPicPr>
            <a:picLocks noChangeAspect="1"/>
          </p:cNvPicPr>
          <p:nvPr/>
        </p:nvPicPr>
        <p:blipFill>
          <a:blip r:embed="rId2"/>
          <a:stretch>
            <a:fillRect/>
          </a:stretch>
        </p:blipFill>
        <p:spPr>
          <a:xfrm>
            <a:off x="7259583" y="1800346"/>
            <a:ext cx="3980503" cy="4156979"/>
          </a:xfrm>
          <a:prstGeom prst="rect">
            <a:avLst/>
          </a:prstGeom>
        </p:spPr>
      </p:pic>
      <p:pic>
        <p:nvPicPr>
          <p:cNvPr id="5" name="Picture Placeholder 4" descr="A picture containing text&#10;&#10;Description automatically generated">
            <a:extLst>
              <a:ext uri="{FF2B5EF4-FFF2-40B4-BE49-F238E27FC236}">
                <a16:creationId xmlns:a16="http://schemas.microsoft.com/office/drawing/2014/main" id="{8DA10E46-D6D4-F69C-EE2B-4F12A86D957E}"/>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3392" r="23392"/>
          <a:stretch/>
        </p:blipFill>
        <p:spPr>
          <a:xfrm rot="5400000">
            <a:off x="6344292" y="-439115"/>
            <a:ext cx="2411753" cy="3399330"/>
          </a:xfrm>
          <a:prstGeom prst="rect">
            <a:avLst/>
          </a:prstGeom>
          <a:effectLst/>
        </p:spPr>
      </p:pic>
      <p:sp>
        <p:nvSpPr>
          <p:cNvPr id="7" name="TextBox 6">
            <a:extLst>
              <a:ext uri="{FF2B5EF4-FFF2-40B4-BE49-F238E27FC236}">
                <a16:creationId xmlns:a16="http://schemas.microsoft.com/office/drawing/2014/main" id="{674BFE37-809C-C2DB-05FD-E7E01D09DB0E}"/>
              </a:ext>
            </a:extLst>
          </p:cNvPr>
          <p:cNvSpPr txBox="1"/>
          <p:nvPr/>
        </p:nvSpPr>
        <p:spPr>
          <a:xfrm>
            <a:off x="951914" y="4430668"/>
            <a:ext cx="9033884" cy="584775"/>
          </a:xfrm>
          <a:prstGeom prst="rect">
            <a:avLst/>
          </a:prstGeom>
          <a:noFill/>
        </p:spPr>
        <p:txBody>
          <a:bodyPr wrap="square">
            <a:spAutoFit/>
          </a:bodyPr>
          <a:lstStyle/>
          <a:p>
            <a:r>
              <a:rPr lang="en-US" sz="3200" dirty="0">
                <a:solidFill>
                  <a:schemeClr val="accent2"/>
                </a:solidFill>
              </a:rPr>
              <a:t>Screenshot of code in Arduino IDE</a:t>
            </a:r>
          </a:p>
        </p:txBody>
      </p:sp>
    </p:spTree>
    <p:extLst>
      <p:ext uri="{BB962C8B-B14F-4D97-AF65-F5344CB8AC3E}">
        <p14:creationId xmlns:p14="http://schemas.microsoft.com/office/powerpoint/2010/main" val="310349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rot="21343960">
            <a:off x="2050473" y="3002901"/>
            <a:ext cx="9144000" cy="1655762"/>
          </a:xfrm>
        </p:spPr>
        <p:txBody>
          <a:bodyPr>
            <a:normAutofit/>
          </a:bodyPr>
          <a:lstStyle/>
          <a:p>
            <a:r>
              <a:rPr lang="en-US" sz="4000" dirty="0"/>
              <a:t>Creating a </a:t>
            </a:r>
            <a:r>
              <a:rPr lang="en-US" sz="4000" dirty="0">
                <a:solidFill>
                  <a:schemeClr val="accent1"/>
                </a:solidFill>
              </a:rPr>
              <a:t>Multiple Traffic Light Controller</a:t>
            </a:r>
          </a:p>
        </p:txBody>
      </p:sp>
    </p:spTree>
    <p:extLst>
      <p:ext uri="{BB962C8B-B14F-4D97-AF65-F5344CB8AC3E}">
        <p14:creationId xmlns:p14="http://schemas.microsoft.com/office/powerpoint/2010/main" val="1476010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A34A26-8C1B-4AAD-9EA6-3B6A3AA1ED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121C8873-D97B-452B-BF1E-467937DCE4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 name="Rectangle 12">
              <a:extLst>
                <a:ext uri="{FF2B5EF4-FFF2-40B4-BE49-F238E27FC236}">
                  <a16:creationId xmlns:a16="http://schemas.microsoft.com/office/drawing/2014/main" id="{DAEB7262-0956-4A86-8330-899057980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AC272077-E577-420C-9FF5-1584AFA19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5" name="Rectangle 14">
              <a:extLst>
                <a:ext uri="{FF2B5EF4-FFF2-40B4-BE49-F238E27FC236}">
                  <a16:creationId xmlns:a16="http://schemas.microsoft.com/office/drawing/2014/main" id="{61C2D3B0-6DCC-41C2-B673-18796E364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17" name="Picture 16">
            <a:extLst>
              <a:ext uri="{FF2B5EF4-FFF2-40B4-BE49-F238E27FC236}">
                <a16:creationId xmlns:a16="http://schemas.microsoft.com/office/drawing/2014/main" id="{34613DFD-35BD-4F1C-BCBE-6E6ED23EC5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9" name="Rectangle 18">
            <a:extLst>
              <a:ext uri="{FF2B5EF4-FFF2-40B4-BE49-F238E27FC236}">
                <a16:creationId xmlns:a16="http://schemas.microsoft.com/office/drawing/2014/main" id="{5559E914-E0BA-4B8B-8FDE-5804BC0A49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pic>
        <p:nvPicPr>
          <p:cNvPr id="5" name="Picture Placeholder 4">
            <a:extLst>
              <a:ext uri="{FF2B5EF4-FFF2-40B4-BE49-F238E27FC236}">
                <a16:creationId xmlns:a16="http://schemas.microsoft.com/office/drawing/2014/main" id="{1263CDAA-7CC4-BDDA-0D72-8D45A1B2BFDC}"/>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r="13969" b="3"/>
          <a:stretch/>
        </p:blipFill>
        <p:spPr>
          <a:xfrm rot="5400000">
            <a:off x="5949321" y="612874"/>
            <a:ext cx="5903415" cy="5146360"/>
          </a:xfrm>
          <a:prstGeom prst="rect">
            <a:avLst/>
          </a:prstGeom>
          <a:ln>
            <a:noFill/>
          </a:ln>
        </p:spPr>
      </p:pic>
      <p:sp>
        <p:nvSpPr>
          <p:cNvPr id="21" name="Freeform 9">
            <a:extLst>
              <a:ext uri="{FF2B5EF4-FFF2-40B4-BE49-F238E27FC236}">
                <a16:creationId xmlns:a16="http://schemas.microsoft.com/office/drawing/2014/main" id="{70C6DD41-4774-4EFF-8ECE-168B19F1B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3" name="Rectangle 22">
            <a:extLst>
              <a:ext uri="{FF2B5EF4-FFF2-40B4-BE49-F238E27FC236}">
                <a16:creationId xmlns:a16="http://schemas.microsoft.com/office/drawing/2014/main" id="{F4E4D31F-348A-4664-AA69-579EEB0A9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094412"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85799" y="690479"/>
            <a:ext cx="4957275" cy="1146825"/>
          </a:xfrm>
        </p:spPr>
        <p:txBody>
          <a:bodyPr vert="horz" lIns="91440" tIns="45720" rIns="91440" bIns="45720" rtlCol="0" anchor="ctr">
            <a:normAutofit/>
          </a:bodyPr>
          <a:lstStyle/>
          <a:p>
            <a:pPr algn="l"/>
            <a:r>
              <a:rPr lang="en-US" sz="3700">
                <a:solidFill>
                  <a:schemeClr val="bg1"/>
                </a:solidFill>
              </a:rPr>
              <a:t>Picture of circuit with working LEDs</a:t>
            </a:r>
          </a:p>
        </p:txBody>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a:off x="685800" y="2063395"/>
            <a:ext cx="4957273" cy="3446103"/>
          </a:xfrm>
        </p:spPr>
        <p:txBody>
          <a:bodyPr vert="horz" lIns="91440" tIns="45720" rIns="91440" bIns="45720" rtlCol="0" anchor="ctr">
            <a:normAutofit/>
          </a:bodyPr>
          <a:lstStyle/>
          <a:p>
            <a:pPr lvl="0" indent="-228600" algn="l">
              <a:buFont typeface="Arial" panose="020B0604020202020204" pitchFamily="34" charset="0"/>
              <a:buChar char="•"/>
            </a:pPr>
            <a:r>
              <a:rPr lang="en-US">
                <a:solidFill>
                  <a:schemeClr val="bg1"/>
                </a:solidFill>
              </a:rPr>
              <a:t>ESP 32 Board</a:t>
            </a:r>
          </a:p>
          <a:p>
            <a:pPr indent="-228600" algn="l">
              <a:buFont typeface="Arial" panose="020B0604020202020204" pitchFamily="34" charset="0"/>
              <a:buChar char="•"/>
            </a:pPr>
            <a:r>
              <a:rPr lang="en-US">
                <a:solidFill>
                  <a:schemeClr val="bg1"/>
                </a:solidFill>
              </a:rPr>
              <a:t>Colored LEDs: Red, Yellow and Green (two sets)</a:t>
            </a:r>
          </a:p>
          <a:p>
            <a:pPr lvl="0" indent="-228600" algn="l">
              <a:buFont typeface="Arial" panose="020B0604020202020204" pitchFamily="34" charset="0"/>
              <a:buChar char="•"/>
            </a:pPr>
            <a:r>
              <a:rPr lang="en-US">
                <a:solidFill>
                  <a:schemeClr val="bg1"/>
                </a:solidFill>
              </a:rPr>
              <a:t>220 Ohm Resistors (optional)</a:t>
            </a:r>
          </a:p>
          <a:p>
            <a:pPr lvl="0" indent="-228600" algn="l">
              <a:buFont typeface="Arial" panose="020B0604020202020204" pitchFamily="34" charset="0"/>
              <a:buChar char="•"/>
            </a:pPr>
            <a:r>
              <a:rPr lang="en-US">
                <a:solidFill>
                  <a:schemeClr val="bg1"/>
                </a:solidFill>
              </a:rPr>
              <a:t>Wires</a:t>
            </a:r>
          </a:p>
          <a:p>
            <a:pPr lvl="0" indent="-228600" algn="l">
              <a:buFont typeface="Arial" panose="020B0604020202020204" pitchFamily="34" charset="0"/>
              <a:buChar char="•"/>
            </a:pPr>
            <a:r>
              <a:rPr lang="en-US">
                <a:solidFill>
                  <a:schemeClr val="bg1"/>
                </a:solidFill>
              </a:rPr>
              <a:t>Breadboard</a:t>
            </a:r>
          </a:p>
          <a:p>
            <a:pPr indent="-228600" algn="l">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24553400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346492"/>
      </a:accent1>
      <a:accent2>
        <a:srgbClr val="6DA5D4"/>
      </a:accent2>
      <a:accent3>
        <a:srgbClr val="538C79"/>
      </a:accent3>
      <a:accent4>
        <a:srgbClr val="93B75D"/>
      </a:accent4>
      <a:accent5>
        <a:srgbClr val="DEB050"/>
      </a:accent5>
      <a:accent6>
        <a:srgbClr val="BB5354"/>
      </a:accent6>
      <a:hlink>
        <a:srgbClr val="3289DD"/>
      </a:hlink>
      <a:folHlink>
        <a:srgbClr val="859EB6"/>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E3530EC-BA5B-407C-9B36-00820F39551C}"/>
    </a:ext>
  </a:extLst>
</a:theme>
</file>

<file path=docProps/app.xml><?xml version="1.0" encoding="utf-8"?>
<Properties xmlns="http://schemas.openxmlformats.org/officeDocument/2006/extended-properties" xmlns:vt="http://schemas.openxmlformats.org/officeDocument/2006/docPropsVTypes">
  <Template>TM04033927[[fn=Main Event]]</Template>
  <TotalTime>1138</TotalTime>
  <Words>670</Words>
  <Application>Microsoft Office PowerPoint</Application>
  <PresentationFormat>Widescreen</PresentationFormat>
  <Paragraphs>77</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Impact</vt:lpstr>
      <vt:lpstr>Main Event</vt:lpstr>
      <vt:lpstr>CEIS 114 PROJECT</vt:lpstr>
      <vt:lpstr>Inventory </vt:lpstr>
      <vt:lpstr>ESP32</vt:lpstr>
      <vt:lpstr>Installation of Arduino IDE</vt:lpstr>
      <vt:lpstr>ESP32 WiFi Scan</vt:lpstr>
      <vt:lpstr>PowerPoint Presentation</vt:lpstr>
      <vt:lpstr>Picture of circuit with working LEDs</vt:lpstr>
      <vt:lpstr>PowerPoint Presentation</vt:lpstr>
      <vt:lpstr>Picture of circuit with working LEDs</vt:lpstr>
      <vt:lpstr>Screenshot of code in Arduino IDE</vt:lpstr>
      <vt:lpstr>PowerPoint Presentation</vt:lpstr>
      <vt:lpstr>Picture of circuit with working LEDs (Walk)</vt:lpstr>
      <vt:lpstr>Screenshot of code in Arduino IDE</vt:lpstr>
      <vt:lpstr>Screenshot of Serial Monitor in Arduino IDE</vt:lpstr>
      <vt:lpstr>PowerPoint Presentation</vt:lpstr>
      <vt:lpstr>Picture of circuit with working LEDs and LCD display</vt:lpstr>
      <vt:lpstr>Screenshot of code in Arduino IDE</vt:lpstr>
      <vt:lpstr>Screenshot of Serial Monitor in Arduino IDE</vt:lpstr>
      <vt:lpstr>Peer Review 1</vt:lpstr>
      <vt:lpstr>Peer Review 2</vt:lpstr>
      <vt:lpstr>Peer Review Reflection</vt:lpstr>
      <vt:lpstr>Challenges</vt:lpstr>
      <vt:lpstr>Career Skills</vt:lpstr>
      <vt:lpstr>Closing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NOVAN 1</dc:creator>
  <cp:lastModifiedBy>NOVAN 1</cp:lastModifiedBy>
  <cp:revision>1</cp:revision>
  <dcterms:created xsi:type="dcterms:W3CDTF">2022-12-04T22:09:26Z</dcterms:created>
  <dcterms:modified xsi:type="dcterms:W3CDTF">2022-12-05T22:00:03Z</dcterms:modified>
</cp:coreProperties>
</file>